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8" r:id="rId1"/>
  </p:sldMasterIdLst>
  <p:notesMasterIdLst>
    <p:notesMasterId r:id="rId33"/>
  </p:notesMasterIdLst>
  <p:sldIdLst>
    <p:sldId id="399" r:id="rId2"/>
    <p:sldId id="405" r:id="rId3"/>
    <p:sldId id="315" r:id="rId4"/>
    <p:sldId id="401" r:id="rId5"/>
    <p:sldId id="423" r:id="rId6"/>
    <p:sldId id="316" r:id="rId7"/>
    <p:sldId id="318" r:id="rId8"/>
    <p:sldId id="424" r:id="rId9"/>
    <p:sldId id="314" r:id="rId10"/>
    <p:sldId id="425" r:id="rId11"/>
    <p:sldId id="393" r:id="rId12"/>
    <p:sldId id="409" r:id="rId13"/>
    <p:sldId id="410" r:id="rId14"/>
    <p:sldId id="426" r:id="rId15"/>
    <p:sldId id="411" r:id="rId16"/>
    <p:sldId id="412" r:id="rId17"/>
    <p:sldId id="413" r:id="rId18"/>
    <p:sldId id="395" r:id="rId19"/>
    <p:sldId id="323" r:id="rId20"/>
    <p:sldId id="332" r:id="rId21"/>
    <p:sldId id="352" r:id="rId22"/>
    <p:sldId id="331" r:id="rId23"/>
    <p:sldId id="334" r:id="rId24"/>
    <p:sldId id="407" r:id="rId25"/>
    <p:sldId id="414" r:id="rId26"/>
    <p:sldId id="404" r:id="rId27"/>
    <p:sldId id="422" r:id="rId28"/>
    <p:sldId id="403" r:id="rId29"/>
    <p:sldId id="421" r:id="rId30"/>
    <p:sldId id="418" r:id="rId31"/>
    <p:sldId id="419" r:id="rId32"/>
  </p:sldIdLst>
  <p:sldSz cx="9144000" cy="5143500" type="screen16x9"/>
  <p:notesSz cx="6858000" cy="9144000"/>
  <p:embeddedFontLst>
    <p:embeddedFont>
      <p:font typeface="Jost" panose="020B0604020202020204" charset="0"/>
      <p:regular r:id="rId34"/>
      <p:bold r:id="rId35"/>
      <p:italic r:id="rId36"/>
      <p:boldItalic r:id="rId37"/>
    </p:embeddedFont>
    <p:embeddedFont>
      <p:font typeface="Montserrat" panose="00000500000000000000" pitchFamily="2" charset="0"/>
      <p:regular r:id="rId38"/>
      <p:bold r:id="rId39"/>
      <p:italic r:id="rId40"/>
      <p:boldItalic r:id="rId4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5CCE7D3-CBA8-4800-A421-B70F1B9967C5}">
  <a:tblStyle styleId="{C5CCE7D3-CBA8-4800-A421-B70F1B9967C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6441" autoAdjust="0"/>
  </p:normalViewPr>
  <p:slideViewPr>
    <p:cSldViewPr snapToGrid="0">
      <p:cViewPr varScale="1">
        <p:scale>
          <a:sx n="121" d="100"/>
          <a:sy n="121" d="100"/>
        </p:scale>
        <p:origin x="123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20" Type="http://schemas.openxmlformats.org/officeDocument/2006/relationships/slide" Target="slides/slide19.xml"/><Relationship Id="rId41" Type="http://schemas.openxmlformats.org/officeDocument/2006/relationships/font" Target="fonts/font8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3">
  <dgm:title val=""/>
  <dgm:desc val=""/>
  <dgm:catLst>
    <dgm:cat type="accent3" pri="11300"/>
  </dgm:catLst>
  <dgm:styleLbl name="node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shade val="80000"/>
      </a:schemeClr>
      <a:schemeClr val="accent3">
        <a:tint val="7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/>
    <dgm:txEffectClrLst/>
  </dgm:styleLbl>
  <dgm:styleLbl name="ln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9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8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7D049BC-71FE-4164-865B-C4242EBE3A79}" type="doc">
      <dgm:prSet loTypeId="urn:microsoft.com/office/officeart/2005/8/layout/bProcess3" loCatId="process" qsTypeId="urn:microsoft.com/office/officeart/2005/8/quickstyle/simple1" qsCatId="simple" csTypeId="urn:microsoft.com/office/officeart/2005/8/colors/accent3_3" csCatId="accent3" phldr="1"/>
      <dgm:spPr/>
      <dgm:t>
        <a:bodyPr/>
        <a:lstStyle/>
        <a:p>
          <a:endParaRPr lang="en-US"/>
        </a:p>
      </dgm:t>
    </dgm:pt>
    <dgm:pt modelId="{FFA18743-A8E0-4C79-8E29-5BCC205B3DCA}">
      <dgm:prSet phldrT="[Text]"/>
      <dgm:spPr/>
      <dgm:t>
        <a:bodyPr/>
        <a:lstStyle/>
        <a:p>
          <a:r>
            <a:rPr lang="en-US" dirty="0"/>
            <a:t>Part</a:t>
          </a:r>
        </a:p>
      </dgm:t>
    </dgm:pt>
    <dgm:pt modelId="{261D8750-1461-4670-B3DB-E5E1C2B6D194}" type="parTrans" cxnId="{8A663399-C672-4167-AE58-146B82125E65}">
      <dgm:prSet/>
      <dgm:spPr/>
      <dgm:t>
        <a:bodyPr/>
        <a:lstStyle/>
        <a:p>
          <a:endParaRPr lang="en-US"/>
        </a:p>
      </dgm:t>
    </dgm:pt>
    <dgm:pt modelId="{A9BD36B6-7641-4BD3-8E9B-B47D1522AE5E}" type="sibTrans" cxnId="{8A663399-C672-4167-AE58-146B82125E65}">
      <dgm:prSet/>
      <dgm:spPr/>
      <dgm:t>
        <a:bodyPr/>
        <a:lstStyle/>
        <a:p>
          <a:endParaRPr lang="en-US"/>
        </a:p>
      </dgm:t>
    </dgm:pt>
    <dgm:pt modelId="{6EEE87F7-E74A-41EE-A1EC-94559E9C6A72}">
      <dgm:prSet phldrT="[Text]"/>
      <dgm:spPr/>
      <dgm:t>
        <a:bodyPr/>
        <a:lstStyle/>
        <a:p>
          <a:r>
            <a:rPr lang="en-US" dirty="0"/>
            <a:t>Devices</a:t>
          </a:r>
        </a:p>
      </dgm:t>
    </dgm:pt>
    <dgm:pt modelId="{9931F0C6-E669-4C55-AF72-67987D181DA6}" type="parTrans" cxnId="{0AA278EA-8075-4D2E-8BDC-9C3EF046B08C}">
      <dgm:prSet/>
      <dgm:spPr/>
      <dgm:t>
        <a:bodyPr/>
        <a:lstStyle/>
        <a:p>
          <a:endParaRPr lang="en-US"/>
        </a:p>
      </dgm:t>
    </dgm:pt>
    <dgm:pt modelId="{C9AFD748-0C9E-4F48-9202-F036D6EED95C}" type="sibTrans" cxnId="{0AA278EA-8075-4D2E-8BDC-9C3EF046B08C}">
      <dgm:prSet/>
      <dgm:spPr/>
      <dgm:t>
        <a:bodyPr/>
        <a:lstStyle/>
        <a:p>
          <a:endParaRPr lang="en-US"/>
        </a:p>
      </dgm:t>
    </dgm:pt>
    <dgm:pt modelId="{A1ED9A38-9867-48C6-AF61-C2F561056E52}">
      <dgm:prSet/>
      <dgm:spPr/>
      <dgm:t>
        <a:bodyPr/>
        <a:lstStyle/>
        <a:p>
          <a:r>
            <a:rPr lang="en-US" dirty="0"/>
            <a:t>System</a:t>
          </a:r>
        </a:p>
      </dgm:t>
    </dgm:pt>
    <dgm:pt modelId="{85E74F9E-F7F4-4261-B356-7BC2739F235D}" type="parTrans" cxnId="{6D7996BA-9BE6-4706-A82B-1B26D7A47D2A}">
      <dgm:prSet/>
      <dgm:spPr/>
      <dgm:t>
        <a:bodyPr/>
        <a:lstStyle/>
        <a:p>
          <a:endParaRPr lang="en-US"/>
        </a:p>
      </dgm:t>
    </dgm:pt>
    <dgm:pt modelId="{AFE61003-AEEC-4640-9109-FDAAC427C853}" type="sibTrans" cxnId="{6D7996BA-9BE6-4706-A82B-1B26D7A47D2A}">
      <dgm:prSet/>
      <dgm:spPr/>
      <dgm:t>
        <a:bodyPr/>
        <a:lstStyle/>
        <a:p>
          <a:endParaRPr lang="en-US"/>
        </a:p>
      </dgm:t>
    </dgm:pt>
    <dgm:pt modelId="{58E75800-632B-4C52-8956-B64F9E8695E2}">
      <dgm:prSet phldrT="[Text]"/>
      <dgm:spPr/>
      <dgm:t>
        <a:bodyPr/>
        <a:lstStyle/>
        <a:p>
          <a:r>
            <a:rPr lang="en-US" dirty="0"/>
            <a:t>Physical</a:t>
          </a:r>
        </a:p>
      </dgm:t>
    </dgm:pt>
    <dgm:pt modelId="{8307B7A5-07C8-433F-8536-7A6761837FB8}" type="sibTrans" cxnId="{5CEC0ED4-5C84-4848-8118-50CFC0066EAA}">
      <dgm:prSet/>
      <dgm:spPr/>
      <dgm:t>
        <a:bodyPr/>
        <a:lstStyle/>
        <a:p>
          <a:endParaRPr lang="en-US"/>
        </a:p>
      </dgm:t>
    </dgm:pt>
    <dgm:pt modelId="{5E8BEC6D-6C8E-4D95-A7CD-2E725013CA91}" type="parTrans" cxnId="{5CEC0ED4-5C84-4848-8118-50CFC0066EAA}">
      <dgm:prSet/>
      <dgm:spPr/>
      <dgm:t>
        <a:bodyPr/>
        <a:lstStyle/>
        <a:p>
          <a:endParaRPr lang="en-US"/>
        </a:p>
      </dgm:t>
    </dgm:pt>
    <dgm:pt modelId="{3C0D80DD-E652-47E3-BA71-582BC3A314C6}" type="pres">
      <dgm:prSet presAssocID="{67D049BC-71FE-4164-865B-C4242EBE3A79}" presName="Name0" presStyleCnt="0">
        <dgm:presLayoutVars>
          <dgm:dir/>
          <dgm:resizeHandles val="exact"/>
        </dgm:presLayoutVars>
      </dgm:prSet>
      <dgm:spPr/>
    </dgm:pt>
    <dgm:pt modelId="{C5C22397-E6BA-4B04-97EA-F867BE2432BA}" type="pres">
      <dgm:prSet presAssocID="{58E75800-632B-4C52-8956-B64F9E8695E2}" presName="node" presStyleLbl="node1" presStyleIdx="0" presStyleCnt="4">
        <dgm:presLayoutVars>
          <dgm:bulletEnabled val="1"/>
        </dgm:presLayoutVars>
      </dgm:prSet>
      <dgm:spPr/>
    </dgm:pt>
    <dgm:pt modelId="{0C9DADA7-CC61-4DB8-BC28-8B6E3EF5DF6F}" type="pres">
      <dgm:prSet presAssocID="{8307B7A5-07C8-433F-8536-7A6761837FB8}" presName="sibTrans" presStyleLbl="sibTrans1D1" presStyleIdx="0" presStyleCnt="3"/>
      <dgm:spPr/>
    </dgm:pt>
    <dgm:pt modelId="{7C8B5CCD-009C-4F22-8090-E51F67B82207}" type="pres">
      <dgm:prSet presAssocID="{8307B7A5-07C8-433F-8536-7A6761837FB8}" presName="connectorText" presStyleLbl="sibTrans1D1" presStyleIdx="0" presStyleCnt="3"/>
      <dgm:spPr/>
    </dgm:pt>
    <dgm:pt modelId="{7CAC8634-EC46-4A9B-BE99-767AD1D34949}" type="pres">
      <dgm:prSet presAssocID="{FFA18743-A8E0-4C79-8E29-5BCC205B3DCA}" presName="node" presStyleLbl="node1" presStyleIdx="1" presStyleCnt="4">
        <dgm:presLayoutVars>
          <dgm:bulletEnabled val="1"/>
        </dgm:presLayoutVars>
      </dgm:prSet>
      <dgm:spPr/>
    </dgm:pt>
    <dgm:pt modelId="{5E37244C-88CC-451D-9D79-0A8CAC7C486E}" type="pres">
      <dgm:prSet presAssocID="{A9BD36B6-7641-4BD3-8E9B-B47D1522AE5E}" presName="sibTrans" presStyleLbl="sibTrans1D1" presStyleIdx="1" presStyleCnt="3"/>
      <dgm:spPr/>
    </dgm:pt>
    <dgm:pt modelId="{C3F0FC72-0464-4C81-BDC0-5AED41A69490}" type="pres">
      <dgm:prSet presAssocID="{A9BD36B6-7641-4BD3-8E9B-B47D1522AE5E}" presName="connectorText" presStyleLbl="sibTrans1D1" presStyleIdx="1" presStyleCnt="3"/>
      <dgm:spPr/>
    </dgm:pt>
    <dgm:pt modelId="{928157B5-DF6A-46BD-9073-C917AE173886}" type="pres">
      <dgm:prSet presAssocID="{6EEE87F7-E74A-41EE-A1EC-94559E9C6A72}" presName="node" presStyleLbl="node1" presStyleIdx="2" presStyleCnt="4">
        <dgm:presLayoutVars>
          <dgm:bulletEnabled val="1"/>
        </dgm:presLayoutVars>
      </dgm:prSet>
      <dgm:spPr/>
    </dgm:pt>
    <dgm:pt modelId="{DD810931-C859-49B5-A70E-D0CB19AC0431}" type="pres">
      <dgm:prSet presAssocID="{C9AFD748-0C9E-4F48-9202-F036D6EED95C}" presName="sibTrans" presStyleLbl="sibTrans1D1" presStyleIdx="2" presStyleCnt="3"/>
      <dgm:spPr/>
    </dgm:pt>
    <dgm:pt modelId="{86DB2C78-3150-45D4-B573-CC66117076AD}" type="pres">
      <dgm:prSet presAssocID="{C9AFD748-0C9E-4F48-9202-F036D6EED95C}" presName="connectorText" presStyleLbl="sibTrans1D1" presStyleIdx="2" presStyleCnt="3"/>
      <dgm:spPr/>
    </dgm:pt>
    <dgm:pt modelId="{172427B6-362B-4E77-BEAB-5D0274C30EAF}" type="pres">
      <dgm:prSet presAssocID="{A1ED9A38-9867-48C6-AF61-C2F561056E52}" presName="node" presStyleLbl="node1" presStyleIdx="3" presStyleCnt="4">
        <dgm:presLayoutVars>
          <dgm:bulletEnabled val="1"/>
        </dgm:presLayoutVars>
      </dgm:prSet>
      <dgm:spPr/>
    </dgm:pt>
  </dgm:ptLst>
  <dgm:cxnLst>
    <dgm:cxn modelId="{4AB63A0A-14C0-41C0-B3E8-7F9C2055034A}" type="presOf" srcId="{6EEE87F7-E74A-41EE-A1EC-94559E9C6A72}" destId="{928157B5-DF6A-46BD-9073-C917AE173886}" srcOrd="0" destOrd="0" presId="urn:microsoft.com/office/officeart/2005/8/layout/bProcess3"/>
    <dgm:cxn modelId="{6EBEF912-9485-41FA-9A7F-DEA083D36D5B}" type="presOf" srcId="{A9BD36B6-7641-4BD3-8E9B-B47D1522AE5E}" destId="{C3F0FC72-0464-4C81-BDC0-5AED41A69490}" srcOrd="1" destOrd="0" presId="urn:microsoft.com/office/officeart/2005/8/layout/bProcess3"/>
    <dgm:cxn modelId="{BD8CD420-9121-4738-A1C6-A8A395284704}" type="presOf" srcId="{C9AFD748-0C9E-4F48-9202-F036D6EED95C}" destId="{86DB2C78-3150-45D4-B573-CC66117076AD}" srcOrd="1" destOrd="0" presId="urn:microsoft.com/office/officeart/2005/8/layout/bProcess3"/>
    <dgm:cxn modelId="{CC1B0326-B4EE-49F4-B25E-B00607E089FD}" type="presOf" srcId="{67D049BC-71FE-4164-865B-C4242EBE3A79}" destId="{3C0D80DD-E652-47E3-BA71-582BC3A314C6}" srcOrd="0" destOrd="0" presId="urn:microsoft.com/office/officeart/2005/8/layout/bProcess3"/>
    <dgm:cxn modelId="{4362385B-2DB1-4078-94EF-9DF5DAF781CB}" type="presOf" srcId="{58E75800-632B-4C52-8956-B64F9E8695E2}" destId="{C5C22397-E6BA-4B04-97EA-F867BE2432BA}" srcOrd="0" destOrd="0" presId="urn:microsoft.com/office/officeart/2005/8/layout/bProcess3"/>
    <dgm:cxn modelId="{01B34E48-366D-4BB5-884D-2E77697DFFEB}" type="presOf" srcId="{FFA18743-A8E0-4C79-8E29-5BCC205B3DCA}" destId="{7CAC8634-EC46-4A9B-BE99-767AD1D34949}" srcOrd="0" destOrd="0" presId="urn:microsoft.com/office/officeart/2005/8/layout/bProcess3"/>
    <dgm:cxn modelId="{0B45124B-2476-40B9-96A0-E7BADA1E1B9F}" type="presOf" srcId="{C9AFD748-0C9E-4F48-9202-F036D6EED95C}" destId="{DD810931-C859-49B5-A70E-D0CB19AC0431}" srcOrd="0" destOrd="0" presId="urn:microsoft.com/office/officeart/2005/8/layout/bProcess3"/>
    <dgm:cxn modelId="{8A663399-C672-4167-AE58-146B82125E65}" srcId="{67D049BC-71FE-4164-865B-C4242EBE3A79}" destId="{FFA18743-A8E0-4C79-8E29-5BCC205B3DCA}" srcOrd="1" destOrd="0" parTransId="{261D8750-1461-4670-B3DB-E5E1C2B6D194}" sibTransId="{A9BD36B6-7641-4BD3-8E9B-B47D1522AE5E}"/>
    <dgm:cxn modelId="{6D7996BA-9BE6-4706-A82B-1B26D7A47D2A}" srcId="{67D049BC-71FE-4164-865B-C4242EBE3A79}" destId="{A1ED9A38-9867-48C6-AF61-C2F561056E52}" srcOrd="3" destOrd="0" parTransId="{85E74F9E-F7F4-4261-B356-7BC2739F235D}" sibTransId="{AFE61003-AEEC-4640-9109-FDAAC427C853}"/>
    <dgm:cxn modelId="{8A6CDCCC-C4F5-47CA-BC74-035031284A16}" type="presOf" srcId="{A9BD36B6-7641-4BD3-8E9B-B47D1522AE5E}" destId="{5E37244C-88CC-451D-9D79-0A8CAC7C486E}" srcOrd="0" destOrd="0" presId="urn:microsoft.com/office/officeart/2005/8/layout/bProcess3"/>
    <dgm:cxn modelId="{5CEC0ED4-5C84-4848-8118-50CFC0066EAA}" srcId="{67D049BC-71FE-4164-865B-C4242EBE3A79}" destId="{58E75800-632B-4C52-8956-B64F9E8695E2}" srcOrd="0" destOrd="0" parTransId="{5E8BEC6D-6C8E-4D95-A7CD-2E725013CA91}" sibTransId="{8307B7A5-07C8-433F-8536-7A6761837FB8}"/>
    <dgm:cxn modelId="{0AA278EA-8075-4D2E-8BDC-9C3EF046B08C}" srcId="{67D049BC-71FE-4164-865B-C4242EBE3A79}" destId="{6EEE87F7-E74A-41EE-A1EC-94559E9C6A72}" srcOrd="2" destOrd="0" parTransId="{9931F0C6-E669-4C55-AF72-67987D181DA6}" sibTransId="{C9AFD748-0C9E-4F48-9202-F036D6EED95C}"/>
    <dgm:cxn modelId="{C5D345EB-86A2-42CF-AB90-735D8D057656}" type="presOf" srcId="{8307B7A5-07C8-433F-8536-7A6761837FB8}" destId="{7C8B5CCD-009C-4F22-8090-E51F67B82207}" srcOrd="1" destOrd="0" presId="urn:microsoft.com/office/officeart/2005/8/layout/bProcess3"/>
    <dgm:cxn modelId="{0572F8EE-163F-405B-AB50-B46312D94509}" type="presOf" srcId="{8307B7A5-07C8-433F-8536-7A6761837FB8}" destId="{0C9DADA7-CC61-4DB8-BC28-8B6E3EF5DF6F}" srcOrd="0" destOrd="0" presId="urn:microsoft.com/office/officeart/2005/8/layout/bProcess3"/>
    <dgm:cxn modelId="{6B3917F3-BB7E-4063-99FD-421AB65154A1}" type="presOf" srcId="{A1ED9A38-9867-48C6-AF61-C2F561056E52}" destId="{172427B6-362B-4E77-BEAB-5D0274C30EAF}" srcOrd="0" destOrd="0" presId="urn:microsoft.com/office/officeart/2005/8/layout/bProcess3"/>
    <dgm:cxn modelId="{834095A6-5F27-4D42-9058-DDAB0AB29D2A}" type="presParOf" srcId="{3C0D80DD-E652-47E3-BA71-582BC3A314C6}" destId="{C5C22397-E6BA-4B04-97EA-F867BE2432BA}" srcOrd="0" destOrd="0" presId="urn:microsoft.com/office/officeart/2005/8/layout/bProcess3"/>
    <dgm:cxn modelId="{7293D803-A32D-49F3-9A27-35E9F8674FDD}" type="presParOf" srcId="{3C0D80DD-E652-47E3-BA71-582BC3A314C6}" destId="{0C9DADA7-CC61-4DB8-BC28-8B6E3EF5DF6F}" srcOrd="1" destOrd="0" presId="urn:microsoft.com/office/officeart/2005/8/layout/bProcess3"/>
    <dgm:cxn modelId="{19F33111-B990-4B1F-8A3E-0DC322A4F245}" type="presParOf" srcId="{0C9DADA7-CC61-4DB8-BC28-8B6E3EF5DF6F}" destId="{7C8B5CCD-009C-4F22-8090-E51F67B82207}" srcOrd="0" destOrd="0" presId="urn:microsoft.com/office/officeart/2005/8/layout/bProcess3"/>
    <dgm:cxn modelId="{FCF2D1EC-7EF3-48BE-8266-8511C5A9B866}" type="presParOf" srcId="{3C0D80DD-E652-47E3-BA71-582BC3A314C6}" destId="{7CAC8634-EC46-4A9B-BE99-767AD1D34949}" srcOrd="2" destOrd="0" presId="urn:microsoft.com/office/officeart/2005/8/layout/bProcess3"/>
    <dgm:cxn modelId="{AD476518-C521-41EF-B29F-5B2318A337ED}" type="presParOf" srcId="{3C0D80DD-E652-47E3-BA71-582BC3A314C6}" destId="{5E37244C-88CC-451D-9D79-0A8CAC7C486E}" srcOrd="3" destOrd="0" presId="urn:microsoft.com/office/officeart/2005/8/layout/bProcess3"/>
    <dgm:cxn modelId="{D6E2DA0C-42AD-43C1-B01F-6A9AEE4D146B}" type="presParOf" srcId="{5E37244C-88CC-451D-9D79-0A8CAC7C486E}" destId="{C3F0FC72-0464-4C81-BDC0-5AED41A69490}" srcOrd="0" destOrd="0" presId="urn:microsoft.com/office/officeart/2005/8/layout/bProcess3"/>
    <dgm:cxn modelId="{B24E2F81-384D-4129-BF53-E7A2E886E5C2}" type="presParOf" srcId="{3C0D80DD-E652-47E3-BA71-582BC3A314C6}" destId="{928157B5-DF6A-46BD-9073-C917AE173886}" srcOrd="4" destOrd="0" presId="urn:microsoft.com/office/officeart/2005/8/layout/bProcess3"/>
    <dgm:cxn modelId="{FF919725-13EB-4F5C-9D95-3B9E9E8A41CB}" type="presParOf" srcId="{3C0D80DD-E652-47E3-BA71-582BC3A314C6}" destId="{DD810931-C859-49B5-A70E-D0CB19AC0431}" srcOrd="5" destOrd="0" presId="urn:microsoft.com/office/officeart/2005/8/layout/bProcess3"/>
    <dgm:cxn modelId="{2A3FC6FD-B7D7-449C-B90B-53A4F183545B}" type="presParOf" srcId="{DD810931-C859-49B5-A70E-D0CB19AC0431}" destId="{86DB2C78-3150-45D4-B573-CC66117076AD}" srcOrd="0" destOrd="0" presId="urn:microsoft.com/office/officeart/2005/8/layout/bProcess3"/>
    <dgm:cxn modelId="{CB06093A-A8C6-4721-A996-93963F88A304}" type="presParOf" srcId="{3C0D80DD-E652-47E3-BA71-582BC3A314C6}" destId="{172427B6-362B-4E77-BEAB-5D0274C30EAF}" srcOrd="6" destOrd="0" presId="urn:microsoft.com/office/officeart/2005/8/layout/b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C9DADA7-CC61-4DB8-BC28-8B6E3EF5DF6F}">
      <dsp:nvSpPr>
        <dsp:cNvPr id="0" name=""/>
        <dsp:cNvSpPr/>
      </dsp:nvSpPr>
      <dsp:spPr>
        <a:xfrm>
          <a:off x="1741847" y="637653"/>
          <a:ext cx="37006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70064" y="45720"/>
              </a:lnTo>
            </a:path>
          </a:pathLst>
        </a:custGeom>
        <a:noFill/>
        <a:ln w="9525" cap="flat" cmpd="sng" algn="ctr">
          <a:solidFill>
            <a:schemeClr val="accent3">
              <a:shade val="90000"/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1916862" y="681369"/>
        <a:ext cx="20033" cy="4006"/>
      </dsp:txXfrm>
    </dsp:sp>
    <dsp:sp modelId="{C5C22397-E6BA-4B04-97EA-F867BE2432BA}">
      <dsp:nvSpPr>
        <dsp:cNvPr id="0" name=""/>
        <dsp:cNvSpPr/>
      </dsp:nvSpPr>
      <dsp:spPr>
        <a:xfrm>
          <a:off x="1626" y="160766"/>
          <a:ext cx="1742020" cy="1045212"/>
        </a:xfrm>
        <a:prstGeom prst="rect">
          <a:avLst/>
        </a:prstGeom>
        <a:solidFill>
          <a:schemeClr val="accent3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Physical</a:t>
          </a:r>
        </a:p>
      </dsp:txBody>
      <dsp:txXfrm>
        <a:off x="1626" y="160766"/>
        <a:ext cx="1742020" cy="1045212"/>
      </dsp:txXfrm>
    </dsp:sp>
    <dsp:sp modelId="{5E37244C-88CC-451D-9D79-0A8CAC7C486E}">
      <dsp:nvSpPr>
        <dsp:cNvPr id="0" name=""/>
        <dsp:cNvSpPr/>
      </dsp:nvSpPr>
      <dsp:spPr>
        <a:xfrm>
          <a:off x="3884532" y="637653"/>
          <a:ext cx="37006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70064" y="45720"/>
              </a:lnTo>
            </a:path>
          </a:pathLst>
        </a:custGeom>
        <a:noFill/>
        <a:ln w="9525" cap="flat" cmpd="sng" algn="ctr">
          <a:solidFill>
            <a:schemeClr val="accent3">
              <a:shade val="90000"/>
              <a:hueOff val="-136277"/>
              <a:satOff val="-15"/>
              <a:lumOff val="10033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059548" y="681369"/>
        <a:ext cx="20033" cy="4006"/>
      </dsp:txXfrm>
    </dsp:sp>
    <dsp:sp modelId="{7CAC8634-EC46-4A9B-BE99-767AD1D34949}">
      <dsp:nvSpPr>
        <dsp:cNvPr id="0" name=""/>
        <dsp:cNvSpPr/>
      </dsp:nvSpPr>
      <dsp:spPr>
        <a:xfrm>
          <a:off x="2144311" y="160766"/>
          <a:ext cx="1742020" cy="1045212"/>
        </a:xfrm>
        <a:prstGeom prst="rect">
          <a:avLst/>
        </a:prstGeom>
        <a:solidFill>
          <a:schemeClr val="accent3">
            <a:shade val="80000"/>
            <a:hueOff val="-90827"/>
            <a:satOff val="2084"/>
            <a:lumOff val="768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Part</a:t>
          </a:r>
        </a:p>
      </dsp:txBody>
      <dsp:txXfrm>
        <a:off x="2144311" y="160766"/>
        <a:ext cx="1742020" cy="1045212"/>
      </dsp:txXfrm>
    </dsp:sp>
    <dsp:sp modelId="{DD810931-C859-49B5-A70E-D0CB19AC0431}">
      <dsp:nvSpPr>
        <dsp:cNvPr id="0" name=""/>
        <dsp:cNvSpPr/>
      </dsp:nvSpPr>
      <dsp:spPr>
        <a:xfrm>
          <a:off x="6027218" y="637653"/>
          <a:ext cx="37006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70064" y="45720"/>
              </a:lnTo>
            </a:path>
          </a:pathLst>
        </a:custGeom>
        <a:noFill/>
        <a:ln w="9525" cap="flat" cmpd="sng" algn="ctr">
          <a:solidFill>
            <a:schemeClr val="accent3">
              <a:shade val="90000"/>
              <a:hueOff val="-272555"/>
              <a:satOff val="-29"/>
              <a:lumOff val="20065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6202233" y="681369"/>
        <a:ext cx="20033" cy="4006"/>
      </dsp:txXfrm>
    </dsp:sp>
    <dsp:sp modelId="{928157B5-DF6A-46BD-9073-C917AE173886}">
      <dsp:nvSpPr>
        <dsp:cNvPr id="0" name=""/>
        <dsp:cNvSpPr/>
      </dsp:nvSpPr>
      <dsp:spPr>
        <a:xfrm>
          <a:off x="4286997" y="160766"/>
          <a:ext cx="1742020" cy="1045212"/>
        </a:xfrm>
        <a:prstGeom prst="rect">
          <a:avLst/>
        </a:prstGeom>
        <a:solidFill>
          <a:schemeClr val="accent3">
            <a:shade val="80000"/>
            <a:hueOff val="-181655"/>
            <a:satOff val="4167"/>
            <a:lumOff val="1537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Devices</a:t>
          </a:r>
        </a:p>
      </dsp:txBody>
      <dsp:txXfrm>
        <a:off x="4286997" y="160766"/>
        <a:ext cx="1742020" cy="1045212"/>
      </dsp:txXfrm>
    </dsp:sp>
    <dsp:sp modelId="{172427B6-362B-4E77-BEAB-5D0274C30EAF}">
      <dsp:nvSpPr>
        <dsp:cNvPr id="0" name=""/>
        <dsp:cNvSpPr/>
      </dsp:nvSpPr>
      <dsp:spPr>
        <a:xfrm>
          <a:off x="6429682" y="160766"/>
          <a:ext cx="1742020" cy="1045212"/>
        </a:xfrm>
        <a:prstGeom prst="rect">
          <a:avLst/>
        </a:prstGeom>
        <a:solidFill>
          <a:schemeClr val="accent3">
            <a:shade val="80000"/>
            <a:hueOff val="-272482"/>
            <a:satOff val="6251"/>
            <a:lumOff val="2305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System</a:t>
          </a:r>
        </a:p>
      </dsp:txBody>
      <dsp:txXfrm>
        <a:off x="6429682" y="160766"/>
        <a:ext cx="1742020" cy="104521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3T01:52:21.194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0 24575,'0'0'-8191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3T01:52:52.381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0 101 24575,'4'0'0,"1"-3"0,3-2 0,0-3 0,3 0 0,2 1 0,3 2 0,2-2 0,2-3 0,0 0 0,1 2 0,0 2 0,1 2 0,-5-1 0,-1-1 0,1 1 0,-3 2-8191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3T01:52:56.956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46 69 24575,'-1'1'0,"-1"-1"0,1 1 0,-1 0 0,1 0 0,-1 0 0,1 0 0,0 0 0,-1 0 0,1 0 0,0 1 0,0-1 0,0 0 0,0 1 0,0-1 0,0 1 0,0-1 0,0 1 0,1-1 0,-2 4 0,-11 32 0,10-18 0,0 0 0,1 0 0,1 0 0,3 31 0,-2-44 0,0 1 0,1-1 0,0 0 0,0 0 0,1-1 0,-1 1 0,1 0 0,0 0 0,1-1 0,0 1 0,0-1 0,0 0 0,0 0 0,1 0 0,-1 0 0,1-1 0,1 1 0,6 5 0,-6-8 0,0 1 0,0-2 0,0 1 0,0 0 0,1-1 0,-1 0 0,0 0 0,1-1 0,-1 0 0,0 0 0,1 0 0,-1 0 0,1-1 0,-1 0 0,0 0 0,0 0 0,1-1 0,-1 1 0,7-5 0,7-3 0,0 0 0,0-2 0,26-19 0,-40 26 0,-1 0 0,0 0 0,0 0 0,0 0 0,-1 0 0,1-1 0,-1 1 0,0-1 0,0 0 0,-1 0 0,1 0 0,-1 0 0,0-1 0,-1 1 0,1-1 0,-1 1 0,0-1 0,0 1 0,-1-1 0,0 0 0,0 1 0,0-1 0,-1 0 0,0 1 0,0-1 0,0 1 0,0-1 0,-1 1 0,-3-7 0,2 4 0,0 1 0,-1-1 0,0 1 0,0 0 0,-1 0 0,1 0 0,-1 1 0,-1-1 0,1 1 0,-1 1 0,-1-1 0,1 1 0,-1 0 0,1 0 0,-1 1 0,-1 0 0,1 0 0,-1 1 0,-12-4 0,17 6 0,0 0 0,0 0 0,0 0 0,0 1 0,0 0 0,0-1 0,0 1 0,0 0 0,0 0 0,0 1 0,0-1 0,0 1 0,0-1 0,0 1 0,0 0 0,0 0 0,0 1 0,0-1 0,0 0 0,1 1 0,-1 0 0,1-1 0,-1 1 0,1 0 0,0 1 0,-4 2 0,1 4 0,1-1 0,0 1 0,0 0 0,0 0 0,1 1 0,0-1 0,-1 11 0,-3-80 0,7 58 0,-1-1 0,1 0 0,0 0 0,0 0 0,1 1 0,-1-1 0,1 0 0,-1 0 0,1 1 0,0-1 0,0 0 0,0 1 0,0-1 0,0 1 0,1-1 0,-1 1 0,1-1 0,-1 1 0,1 0 0,0 0 0,0 0 0,0 0 0,0 0 0,1 1 0,-1-1 0,0 0 0,1 1 0,-1 0 0,1 0 0,2-2 0,8 1 0,0 1 0,0 0 0,-1 0 0,1 1 0,0 1 0,0 0 0,0 1 0,0 0 0,-1 1 0,0 0 0,1 1 0,20 10 0,-29-10 0,0-1 0,0 1 0,-1 0 0,1 0 0,-1 0 0,1 1 0,-1 0 0,-1-1 0,1 1 0,-1 0 0,0 0 0,0 0 0,3 10 0,-4-9 0,0-1 0,1 0 0,0 1 0,0-1 0,1 0 0,-1 0 0,1 0 0,0-1 0,1 1 0,-1-1 0,1 1 0,0-1 0,0 0 0,0-1 0,5 5 0,143 64-464,-127-61-437,-10-5-5925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3T01:53:00.612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1 24575,'1'5'0,"0"0"0,1 0 0,0 1 0,0-1 0,0 0 0,0-1 0,1 1 0,5 6 0,6 14 0,171 362 0,-168-341 0,-2 0 0,-2 1 0,8 54 0,-16-86 0,-1-14 0,1-31 0,-13-210 0,2 160 0,6-115 0,1 191 0,-1 1 0,1 0 0,0-1 0,0 1 0,0 0 0,0 0 0,0 0 0,1 0 0,-1 0 0,1 0 0,0 0 0,0 0 0,0 1 0,0-1 0,1 0 0,-1 1 0,1 0 0,-1 0 0,1 0 0,0 0 0,0 0 0,0 0 0,0 1 0,0 0 0,0-1 0,0 1 0,0 0 0,7-1 0,-6 1 0,1 1 0,-1-1 0,1 1 0,0 0 0,-1 0 0,1 0 0,0 1 0,-1-1 0,1 1 0,-1 0 0,1 1 0,-1-1 0,0 1 0,1-1 0,-1 2 0,0-1 0,0 0 0,0 1 0,-1-1 0,6 6 0,2 6 0,0 0 0,-1 1 0,-1 0 0,9 18 0,9 16 0,-21-36 0,0 0 0,-1 0 0,0 0 0,-1 0 0,3 19 0,9 27 0,-7-30-31,-6-18-303,1 0 1,0 0-1,9 17 1,-5-17-6493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3T01:53:03.274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335 58 24575,'-24'-1'0,"0"2"0,0 0 0,0 2 0,-28 6 0,44-7 0,0 1 0,1-1 0,0 2 0,-1-1 0,2 1 0,-1 0 0,0 0 0,1 1 0,-1 0 0,1 0 0,1 1 0,-1-1 0,1 1 0,0 0 0,0 1 0,-7 12 0,0 2 0,0 1 0,2 1 0,0-1 0,-12 47 0,20-63 0,1 0 0,0 0 0,0 0 0,1 0 0,-1 0 0,1 0 0,0 0 0,1 0 0,-1 0 0,1 0 0,1 0 0,-1 0 0,1 0 0,0-1 0,0 1 0,1 0 0,-1-1 0,1 0 0,1 0 0,-1 0 0,1 0 0,0 0 0,0-1 0,0 1 0,8 5 0,11 6 0,2-1 0,0-2 0,46 19 0,-64-30 0,1 1 0,0-1 0,0-1 0,-1 1 0,1-1 0,0-1 0,0 1 0,0-1 0,0-1 0,0 0 0,0 0 0,0 0 0,0-1 0,-1 0 0,1 0 0,-1-1 0,1 0 0,-1-1 0,0 0 0,10-7 0,-4 2 0,-2 0 0,1-1 0,-1 0 0,-1-1 0,0 0 0,0-1 0,-1 0 0,-1-1 0,0 1 0,7-16 0,-11 18 0,0 0 0,-1-1 0,0 1 0,-1-1 0,0 0 0,0 0 0,-1 0 0,-1 1 0,0-1 0,-1-12 0,-4-16 0,-15-57 0,0-8 0,19 103 0,1 1 0,0-1 0,0 1 0,0-1 0,-1 1 0,1-1 0,0 1 0,0-1 0,0 1 0,0-1 0,0 1 0,0-1 0,0 1 0,0-1 0,0 1 0,0-1 0,0 1 0,1-1 0,-1 1 0,0-1 0,0 1 0,0 0 0,0-1 0,1 1 0,-1-1 0,0 1 0,1-1 0,-1 1 0,0 0 0,1-1 0,11 12 0,13 31 0,-22-37 0,100 161 0,-100-161 0,0 0 0,1-1 0,-1 1 0,1-1 0,0 0 0,0 0 0,1 0 0,-1-1 0,1 0 0,0 0 0,0 0 0,0 0 0,8 2 0,9 3 0,0-1 0,26 5 0,-29-8 0,0 0 0,31 13 0,17 15-1365,-53-29-5461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3T01:52:24.361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5 24575,'86'-2'0,"-42"0"0,-1 2 0,0 1 0,61 11 0,-101-12 0,1 1 0,0 0 0,-1 0 0,1 0 0,-1 0 0,1 0 0,-1 1 0,1 0 0,-1 0 0,0 0 0,0 0 0,0 0 0,0 0 0,0 1 0,-1 0 0,1-1 0,-1 1 0,0 0 0,1 0 0,-1 0 0,2 7 0,-1-2 0,-1 1 0,0 0 0,-1 0 0,1 0 0,-2 0 0,0 0 0,-1 17 0,1 14 0,-4 37 0,4-72 0,-1 0 0,0 0 0,-1-1 0,1 1 0,-1-1 0,1 1 0,-1-1 0,-1 0 0,1 1 0,-1-1 0,1 0 0,-1-1 0,-4 5 0,-1 0 0,-1 0 0,0 0 0,0-1 0,-1 0 0,0 0 0,0-1 0,-1-1 0,0 0 0,0 0 0,0-1 0,0 0 0,-1-1 0,1 0 0,-1-1 0,0 0 0,-19-1 0,17-1 0,11-1 0,-1 1 0,1 0 0,0-1 0,-1 1 0,1 0 0,0 1 0,0-1 0,-1 1 0,1-1 0,0 1 0,0 0 0,-1 0 0,1 0 0,-5 3 0,8-3 0,0 0 0,0-1 0,0 1 0,0-1 0,0 1 0,0 0 0,0-1 0,0 1 0,0-1 0,0 1 0,0 0 0,1-1 0,-1 1 0,0-1 0,0 1 0,1-1 0,-1 1 0,0-1 0,1 1 0,-1-1 0,0 1 0,1-1 0,-1 1 0,1-1 0,-1 1 0,1-1 0,-1 0 0,1 1 0,-1-1 0,1 0 0,-1 0 0,1 1 0,-1-1 0,2 0 0,25 13 0,-24-12 0,5 2-49,0 1 1,0 0-1,0 1 0,0-1 0,0 2 1,-1-1-1,0 1 0,-1 0 0,1 0 1,-1 1-1,0 0 0,-1 0 0,1 1 1,-1-1-1,-1 1 0,0 0 0,0 0 1,0 1-1,-1-1 0,0 1 0,-1-1 1,0 1-1,0 0 0,-1 0 0,0 0 0,-1 0 1,0 11-1,0-2-6777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3T01:52:25.293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1 0 24575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3T01:53:25.982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41 1853 24575,'150'-133'0,"-14"14"0,63-89 0,84-81 0,-223 235 0,2 3 0,1 3 0,75-43 0,-102 70 0,-1-2 0,49-41 0,-70 52 0,0-2 0,-1 0 0,-1 0 0,0-1 0,-1 0 0,0-1 0,14-33 0,-16 34 0,0-1 0,1 1 0,0 0 0,1 1 0,1 0 0,0 1 0,24-20 0,8-3 0,52-32 0,-53 40 0,2 2 0,86-37 0,-121 56 0,0 0 0,0 0 0,-1-1 0,0 0 0,0-1 0,-1 0 0,0 0 0,-1-1 0,0 1 0,7-15 0,14-16 0,5-16 0,-20 30 0,-26 78 0,2-36 0,0 0 0,-1-1 0,-1-1 0,0 0 0,0-1 0,-2 0 0,-27 18 0,22-17 0,1 1 0,1 1 0,0 1 0,-18 23 0,-37 49 0,-113 107 0,115-114 0,54-60 0,0-1 0,-1-1 0,-34 28 0,-45 24 0,46-36 0,1 2 0,-77 78 0,-94 124 0,203-222 0,0 0 0,-1-1 0,-1-1 0,0-1 0,-39 21 0,15-13 0,-92 32 0,119-49 0,1 2 0,0-1 0,1 2 0,0 0 0,0 1 0,-18 16 0,-71 77 0,33-30 0,55-55 0,1 1 0,0 0 0,-18 31 0,-14 20 0,40-61 0,4-4 0,1-1 0,-2 0 0,1 0 0,0 0 0,-1-1 0,0 1 0,0-1 0,-7 5 0,30-38 0,-5 12 0,-1-1 0,0 0 0,13-30 0,-15 28 0,1-1 0,28-37 0,-12 22 0,-22 26 0,1 1 0,1 1 0,0 0 0,14-14 0,107-81 0,366-322 0,-463 395 0,1 2 0,2 1 0,0 2 0,2 2 0,51-26 0,6 5 0,77-43 0,-152 76 0,0-2 0,-1 0 0,0 0 0,-1-2 0,0 0 0,19-26 0,-7-1 0,35-67 0,-49 80 0,1 1 0,2 0 0,0 2 0,2 0 0,1 1 0,30-28 0,-6 13 0,-8 8 0,1 1 0,62-40 0,27-11-1365,-115 78-5461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3T01:53:30.026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45 0 24575,'-2'1'0,"1"0"0,0-1 0,-1 1 0,1 0 0,0 0 0,0 0 0,0 0 0,-1 0 0,1 0 0,0 0 0,0 0 0,1 0 0,-1 0 0,0 1 0,0-1 0,0 0 0,1 1 0,-1-1 0,1 1 0,-1-1 0,0 3 0,-9 35 0,10-37 0,-5 23 0,2 0 0,0 1 0,2-1 0,1 1 0,1-1 0,1 1 0,11 48 0,-8-43 0,-1 1 0,-1 0 0,-3 61 0,-1-56 0,1-1 0,9 61 0,5 31 0,-4-24 0,-6-77 0,-2-8 0,0 0 0,1-1 0,1 1 0,1-1 0,1 0 0,0 0 0,13 24 0,-17-39 0,0-1 0,0 1 0,1-1 0,-1 0 0,0 0 0,1 0 0,0 0 0,-1 0 0,1 0 0,0-1 0,0 1 0,0-1 0,0 0 0,4 1 0,50 8 0,2 2 0,-53-9 0,0 0 0,0 1 0,0 0 0,-1 1 0,0-1 0,0 1 0,0 0 0,0 0 0,-1 0 0,0 1 0,0 0 0,0 0 0,-1 0 0,5 12 0,26 36 0,3 3 0,-32-47 0,1 0 0,0-1 0,0 0 0,0 0 0,2 0 0,12 12 0,83 79 0,-65-61 0,-36-37 7,0 0-1,0 0 0,0 1 0,0-1 1,-1 1-1,1-1 0,-1 1 1,1 0-1,-1-1 0,0 1 1,0 0-1,0 0 0,-1 0 0,1 0 1,-1 0-1,1 0 0,-1 0 1,-1 5-1,1-7-44,0 1 0,-1-1 0,1 1 0,-1-1 0,0 0 0,1 1-1,-1-1 1,0 0 0,0 0 0,0 0 0,0 1 0,0-1 0,0 0 0,0 0 0,0-1 0,0 1 0,-1 0 0,1 0 0,0 0-1,-1-1 1,1 1 0,0-1 0,-1 1 0,1-1 0,-1 1 0,1-1 0,-1 0 0,1 0 0,-1 0 0,1 0 0,-1 0 0,1 0-1,-1 0 1,1 0 0,0-1 0,-1 1 0,1 0 0,-2-2 0,-11-1-6788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3T01:53:32.184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23 24575,'3'-3'0,"1"1"0,-1 0 0,1 0 0,-1 0 0,1 0 0,0 0 0,-1 1 0,1 0 0,0 0 0,0 0 0,0 0 0,8 0 0,55 0 0,-46 1 0,-15 0 0,-1 0 0,1 0 0,0 1 0,-1-1 0,1 1 0,-1 1 0,1-1 0,-1 1 0,0 0 0,0 0 0,0 0 0,0 1 0,6 4 0,-8-5 0,-1 0 0,0 1 0,0-1 0,1 1 0,-2 0 0,1 0 0,0 0 0,-1 0 0,1 0 0,-1 0 0,0 0 0,0 1 0,0-1 0,0 0 0,-1 1 0,0-1 0,1 0 0,-1 1 0,0-1 0,-1 1 0,1-1 0,0 0 0,-2 6 0,-1 3 0,0 0 0,0-1 0,-1 1 0,0-1 0,-1 0 0,-1 0 0,0 0 0,-13 18 0,-3-2 0,-45 43 0,48-52 0,18-17 0,1-1 0,-1 0 0,0 1 0,1 0 0,-1-1 0,1 1 0,-1-1 0,1 1 0,-1-1 0,1 1 0,-1 0 0,1 0 0,0-1 0,-1 1 0,1 0 0,0-1 0,0 1 0,-1 0 0,1 0 0,0 0 0,0-1 0,0 1 0,0 0 0,0 0 0,0-1 0,0 1 0,0 0 0,1 0 0,-1 0 0,0-1 0,0 1 0,1 0 0,-1 0 0,0-1 0,1 1 0,-1 0 0,0-1 0,1 1 0,-1-1 0,1 1 0,-1 0 0,1-1 0,0 1 0,-1-1 0,1 1 0,1 0 0,44 19 0,-21-11 0,39 33-1365,-53-35-5461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3T01:53:33.006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0 24575,'0'0'-8191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3T01:52:20.404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0 396 24575,'482'-221'0,"-357"172"0,250-61 0,-357 106 0,-5 1 0,0 0 0,1 1 0,-1 0 0,25 0 0,-36 2 0,1 0 0,0 1 0,0-1 0,0 1 0,-1 0 0,1-1 0,0 1 0,-1 0 0,1 0 0,-1 1 0,1-1 0,-1 1 0,0-1 0,1 1 0,-1 0 0,0-1 0,0 1 0,0 0 0,0 1 0,0-1 0,-1 0 0,1 0 0,-1 1 0,0-1 0,1 1 0,-1-1 0,0 1 0,1 3 0,2 18 0,-1-1 0,0 1 0,-2-1 0,-1 1 0,-1 0 0,0-1 0,-2 1 0,-6 23 0,2-6 0,-1 56 0,8-85 0,0 1 0,-1 0 0,-1 0 0,0 0 0,0-1 0,-1 0 0,-8 19 0,7-22 0,-1 0 0,0-1 0,-1 0 0,1 0 0,-2 0 0,1-1 0,-1 0 0,0 0 0,0-1 0,-14 10 0,-10 3 0,23-14 0,0-1 0,0 1 0,1 0 0,0 1 0,0 0 0,-10 11 0,15-15 0,1 0 0,-1 0 0,1 1 0,0-1 0,0 1 0,0-1 0,0 1 0,1-1 0,-1 1 0,1-1 0,0 1 0,-1-1 0,1 1 0,0 0 0,0-1 0,1 1 0,-1-1 0,0 1 0,1 0 0,0-1 0,0 1 0,-1-1 0,1 0 0,1 1 0,-1-1 0,0 0 0,1 1 0,1 1 0,38 53 0,-27-40 0,-1 1 0,15 27 0,-24-37-61,13 27-200,1-2 0,1 0 0,2-1 1,34 40-1,-45-63-6565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3T01:52:31.005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1 24575,'19'12'0,"0"1"0,-1 0 0,-1 1 0,0 1 0,-1 1 0,16 20 0,-16-19 0,23 29 0,-2 3 0,50 86 0,-8-10 0,-62-103 0,1 1 0,2-2 0,0-1 0,1 0 0,0-1 0,42 26 0,-5-9 0,102 46 0,-151-77 0,-1 0 0,0 0 0,-1 1 0,0 0 0,0 0 0,0 1 0,7 9 0,39 54 0,-51-68 0,-1 0 0,0-1 0,1 1 0,-1 0 0,0 0 0,0 0 0,-1 0 0,1 0 0,0 0 0,-1 0 0,1 0 0,-1 0 0,1 0 0,-1 0 0,0 0 0,0 0 0,0 0 0,0 1 0,-1 1 0,0-2 0,0-1 0,1 1 0,-1-1 0,0 1 0,0-1 0,-1 1 0,1-1 0,0 0 0,0 1 0,-1-1 0,1 0 0,0 0 0,-1 0 0,0 0 0,1-1 0,-1 1 0,-3 1 0,-6 1 0,1 0 0,-2-1 0,1 0 0,0-1 0,-19 0 0,-6-1 0,0 0 0,-1-3 0,2-1 0,-1-2 0,0-1 0,1-2 0,1-1 0,-53-23 0,64 22 0,15 9 0,1-2 0,-1 1 0,0-1 0,1 0 0,0 0 0,0-1 0,0 0 0,1 0 0,0-1 0,0 0 0,0 0 0,-5-8 0,11 14 0,-1 0 0,1 0 0,0 0 0,0 0 0,0-1 0,0 1 0,0 0 0,0 0 0,0 0 0,0-1 0,0 1 0,0 0 0,0 0 0,0 0 0,0 0 0,0-1 0,0 1 0,0 0 0,0 0 0,0 0 0,0 0 0,0-1 0,0 1 0,0 0 0,0 0 0,0 0 0,0-1 0,0 1 0,0 0 0,1 0 0,-1 0 0,0 0 0,0 0 0,0-1 0,0 1 0,0 0 0,0 0 0,1 0 0,-1 0 0,0 0 0,0 0 0,0 0 0,0 0 0,1 0 0,-1 0 0,0-1 0,0 1 0,0 0 0,1 0 0,14 0 0,14 6 0,58 25 0,-55-18 0,45 12 0,-66-23 0,0 0 0,0 0 0,0-1 0,1 0 0,-1-1 0,0-1 0,1 0 0,12-2 0,20-4 0,18-4 0,-58 10 0,-1-1 0,1 1 0,-1-1 0,0 0 0,1 0 0,-1 0 0,0 0 0,0 0 0,-1-1 0,1 1 0,0-1 0,-1 0 0,1 0 0,2-4 0,-1 0 0,0 1 0,1 0 0,0 1 0,0-1 0,0 1 0,1 0 0,0 0 0,0 1 0,0 0 0,1 0 0,-1 0 0,1 1 0,0 0 0,0 0 0,0 1 0,12-3 0,-17 4 0,-1 1 0,1-1 0,0 1 0,-1-1 0,1 0 0,-1 0 0,0 1 0,1-1 0,-1 0 0,1 0 0,-1 0 0,0 0 0,0-1 0,0 1 0,0 0 0,0 0 0,0-1 0,0 1 0,0-1 0,0 1 0,-1-1 0,1 1 0,0-1 0,0-2 0,0-1 0,-1-1 0,1 1 0,-1 0 0,0 0 0,0-1 0,-1 1 0,0 0 0,-1-7 0,-2-3 0,-1-1 0,-1 0 0,0 1 0,-13-23 0,8 20 0,1 1 0,0-1 0,2-1 0,0 0 0,1 0 0,1 0 0,-4-25 0,5 18 0,-1-7 0,1 0 0,0-39 0,-4 7 127,1 22-1619,6 27-5334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3T01:52:33.313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1 24575,'16'0'0,"136"5"0,-133-3 0,0 0 0,0 2 0,0 0 0,-1 2 0,32 12 0,-46-16 0,0 0 0,0 0 0,-1 1 0,1-1 0,-1 1 0,1 0 0,-1 0 0,0 0 0,0 0 0,0 0 0,-1 1 0,1-1 0,-1 1 0,0 0 0,0-1 0,0 1 0,0 0 0,-1 0 0,0 1 0,0-1 0,0 0 0,0 0 0,0 1 0,-1-1 0,0 0 0,0 0 0,-1 8 0,-1 3 0,-1 0 0,0-1 0,-1 1 0,-1-1 0,0 0 0,-11 22 0,-73 122 0,88-157 0,0 0 0,0 0 0,0 0 0,0 0 0,1 1 0,-1-1 0,0 0 0,1 0 0,-1 1 0,1-1 0,-1 0 0,1 1 0,0-1 0,0 1 0,0-1 0,0 0 0,0 1 0,0-1 0,0 1 0,0-1 0,0 0 0,0 1 0,1-1 0,-1 0 0,1 3 0,1-4 0,-1 1 0,0 0 0,1 0 0,-1-1 0,1 1 0,-1-1 0,0 1 0,1-1 0,-1 1 0,1-1 0,0 0 0,-1 0 0,1 0 0,-1 0 0,1 0 0,-1 0 0,1 0 0,1-1 0,13-2 0,0-1 0,28-12 0,-43 16 0,25-8-170,1 0-1,-1 2 0,1 1 1,1 1-1,-1 1 0,0 2 1,38 2-1,-44 0-6655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3T01:52:34.026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1 24575,'0'0'-8191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3T01:52:41.00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969 0 24575,'-7'2'0,"0"0"0,0 0 0,0 0 0,1 1 0,-1 0 0,1 1 0,0 0 0,0 0 0,0 0 0,0 0 0,1 1 0,-10 10 0,-6 3 0,-139 106 0,-221 127 0,227-149 0,136-89 0,1 2 0,0 0 0,1 1 0,0 1 0,-25 36 0,35-44 0,1 0 0,1 1 0,0-1 0,0 1 0,1 0 0,0 0 0,0 0 0,1 0 0,1 0 0,-1 15 0,2 3 0,2 0 0,7 40 0,-1-12 0,-7-50 0,2 18 0,11 46 0,-13-63 0,1-1 0,1 0 0,-1 0 0,1 0 0,0 0 0,0-1 0,1 1 0,0-1 0,0 0 0,0 0 0,0 0 0,7 6 0,2-3 0,1-1 0,-1 0 0,1-1 0,0-1 0,0 0 0,1-1 0,0 0 0,0-1 0,24 2 0,40 9 0,-35-6 0,0-2 0,1-3 0,0-1 0,64-6 0,-3 1 0,77-10 0,-98 4 0,-84 9 0,0 0 0,0 0 0,0 1 0,0-1 0,0 0 0,0 0 0,0-1 0,0 1 0,0 0 0,-1 0 0,1 0 0,0 0 0,0-1 0,0 1 0,0-1 0,0 1 0,-1 0 0,1-1 0,0 1 0,0-1 0,-1 0 0,1 1 0,0-1 0,-1 0 0,1 1 0,0-1 0,-1 0 0,1 1 0,-1-1 0,1 0 0,-1 0 0,0 0 0,1-1 0,-2 0 0,1 1 0,-1-1 0,0 0 0,1 0 0,-1 0 0,0 0 0,0 1 0,0-1 0,-1 0 0,1 1 0,0-1 0,-1 1 0,1 0 0,-2-2 0,-59-42 0,27 26 0,-66-23 0,2 1 0,60 20 0,2-1 0,-61-48 0,133 103 0,-13-10 0,2-1 0,1-2 0,0 0 0,41 23 0,-32-28 0,1-1 0,0-1 0,1-2 0,0-2 0,74 10 0,-108-19 0,-1 0 0,1 0 0,0 0 0,-1 0 0,1 1 0,0-1 0,-1 1 0,1-1 0,-1 1 0,1 0 0,-1-1 0,1 1 0,-1 0 0,1 0 0,-1 0 0,0 0 0,1 0 0,-1 1 0,0-1 0,0 0 0,0 1 0,0-1 0,0 0 0,0 1 0,0 1 0,0 0 0,-1 0 0,0-1 0,0 1 0,0 0 0,0-1 0,0 1 0,-1 0 0,1-1 0,-1 1 0,0-1 0,1 1 0,-1-1 0,0 1 0,-2 2 0,-5 9 0,-1 0 0,0-1 0,-1 0 0,-12 12 0,-160 158 0,173-173-273,0 1 0,1 0 0,0 0 0,-10 20 0,14-19-6553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3T01:52:46.022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129 1 24575,'24'3'0,"0"2"0,0 1 0,0 1 0,-1 1 0,0 2 0,0 0 0,-1 2 0,27 18 0,-26-14 0,-1 0 0,-1 2 0,0 0 0,-1 2 0,-1 1 0,0 0 0,25 40 0,-19-19 0,-1 1 0,-2 1 0,29 79 0,-19-39 0,-13-39 0,-2 0 0,-1 2 0,-3 0 0,-1 1 0,9 69 0,-21-113 0,1 0 0,-1 1 0,0-1 0,0 1 0,0-1 0,-1 0 0,0 1 0,1-1 0,-1 0 0,0 0 0,-1 1 0,1-1 0,-1 0 0,0 0 0,1-1 0,-2 1 0,1 0 0,0-1 0,-1 1 0,-2 2 0,0-2 0,0 0 0,0 0 0,0-1 0,0 0 0,-1 0 0,1 0 0,-1-1 0,1 0 0,-1 0 0,0-1 0,-11 2 0,-10-2 0,-1-1 0,1-1 0,-1-2 0,-37-9 0,29 5 0,-10-3 0,-1 2 0,-59-1 0,91 9 0,0 0 0,0 2 0,0 0 0,0 1 0,0 1 0,1 0 0,-1 2 0,1 0 0,0 0 0,0 1 0,-15 12 0,13-7 0,0-1 0,-1 0 0,0-2 0,-21 9 0,51-58 0,-2 17 0,0-2 0,-2 1 0,11-43 0,-16 55 0,33-84 0,-44 129 0,1 1 0,1-1 0,2 1 0,1 0 0,1 0 0,5 55 0,-3-87 0,-1-1 0,0 1 0,1 0 0,-1 0 0,1-1 0,-1 1 0,1-1 0,0 1 0,-1-1 0,1 1 0,0-1 0,0 1 0,0-1 0,0 0 0,0 1 0,0-1 0,1 0 0,-1 0 0,0 0 0,0 0 0,1 0 0,-1 0 0,1-1 0,-1 1 0,0 0 0,1-1 0,-1 1 0,1-1 0,-1 0 0,1 0 0,0 1 0,2-1 0,65-6 0,-25 1 0,-36 7-76,-1 0 1,0 0-1,0 1 0,0 0 0,0 0 0,0 1 0,0 0 0,-1 1 1,0 0-1,0 0 0,0 0 0,0 1 0,-1 0 0,0 0 1,0 0-1,0 1 0,6 11 0,-4-6-6750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3T01:52:48.00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0 24575,'1'6'0,"0"0"0,1 0 0,0 0 0,0-1 0,0 1 0,1 0 0,0-1 0,4 7 0,3 6 0,18 38 0,-2 2 0,-3 1 0,-3 0 0,-2 2 0,10 63 0,44 289 0,-62-371-1365,-5-28-5461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3T01:52:50.871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1 24575,'60'215'0,"-25"-119"0,49 94 0,-43-104 0,44 134 0,-47-130-1365,-33-76-5461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44708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59560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Underlying all of biology is chemistry and physics at a much smaller scale. Relevant to </a:t>
            </a:r>
            <a:r>
              <a:rPr lang="en-US" dirty="0" err="1"/>
              <a:t>SynBio</a:t>
            </a:r>
            <a:r>
              <a:rPr lang="en-US" dirty="0"/>
              <a:t>, the literal, physical component of life is atoms and chemicals. But this is too small of a scale to worry about; it is much too difficult at the moment to redesign life by worrying about where every atom needs to go. But these atoms and chemicals still make life.</a:t>
            </a:r>
          </a:p>
        </p:txBody>
      </p:sp>
    </p:spTree>
    <p:extLst>
      <p:ext uri="{BB962C8B-B14F-4D97-AF65-F5344CB8AC3E}">
        <p14:creationId xmlns:p14="http://schemas.microsoft.com/office/powerpoint/2010/main" val="7957376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Parts are the most basic </a:t>
            </a:r>
            <a:r>
              <a:rPr lang="en-US" b="1" dirty="0"/>
              <a:t>biologically relevant </a:t>
            </a:r>
            <a:r>
              <a:rPr lang="en-US" b="0" dirty="0"/>
              <a:t>building blocks of life. Going back to the </a:t>
            </a:r>
            <a:r>
              <a:rPr lang="en-US" b="0" dirty="0" err="1"/>
              <a:t>lego</a:t>
            </a:r>
            <a:r>
              <a:rPr lang="en-US" b="0" dirty="0"/>
              <a:t> example, if you want to build a </a:t>
            </a:r>
            <a:r>
              <a:rPr lang="en-US" b="0" dirty="0" err="1"/>
              <a:t>lego</a:t>
            </a:r>
            <a:r>
              <a:rPr lang="en-US" b="0" dirty="0"/>
              <a:t> tower, you have to work with </a:t>
            </a:r>
            <a:r>
              <a:rPr lang="en-US" b="0" dirty="0" err="1"/>
              <a:t>legos</a:t>
            </a:r>
            <a:r>
              <a:rPr lang="en-US" b="0" dirty="0"/>
              <a:t> at the most basic level. You don’t worry about the atoms arranged </a:t>
            </a:r>
            <a:r>
              <a:rPr lang="en-US" b="0" dirty="0" err="1"/>
              <a:t>ina</a:t>
            </a:r>
            <a:r>
              <a:rPr lang="en-US" b="0" dirty="0"/>
              <a:t>  specific position that create </a:t>
            </a:r>
            <a:r>
              <a:rPr lang="en-US" b="0" dirty="0" err="1"/>
              <a:t>legos</a:t>
            </a:r>
            <a:r>
              <a:rPr lang="en-US" b="0" dirty="0"/>
              <a:t>. A part is an encapsulated function, like how a gene is a stretch of DNA that encodes a protein that performs a function. So then life can be broken down into a collection of genes and proteins. And taken one step further, there are specific functional units that combine to make a gene as shown. These parts can be combined like Legos to build novel functions.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2317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This is a collection of parts that perform a larger-scale task, like sending a cellular signal. With enough parts doing different individual things, this could be accomplished.</a:t>
            </a:r>
          </a:p>
        </p:txBody>
      </p:sp>
    </p:spTree>
    <p:extLst>
      <p:ext uri="{BB962C8B-B14F-4D97-AF65-F5344CB8AC3E}">
        <p14:creationId xmlns:p14="http://schemas.microsoft.com/office/powerpoint/2010/main" val="28556723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/>
              <a:t>With enough modules, a new system is created!</a:t>
            </a:r>
          </a:p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en-US" dirty="0"/>
          </a:p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/>
              <a:t>***Can insert any picture of a system: a cell, a specific person, etc.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25854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Using genes/proteins and the “cellular infrastructure” as a template to make life do whatever you want!</a:t>
            </a:r>
          </a:p>
        </p:txBody>
      </p:sp>
    </p:spTree>
    <p:extLst>
      <p:ext uri="{BB962C8B-B14F-4D97-AF65-F5344CB8AC3E}">
        <p14:creationId xmlns:p14="http://schemas.microsoft.com/office/powerpoint/2010/main" val="10975572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Artemisinin cured over 200 million people with malaria and 98% success rate</a:t>
            </a:r>
          </a:p>
          <a:p>
            <a:endParaRPr lang="en-US" dirty="0"/>
          </a:p>
          <a:p>
            <a:r>
              <a:rPr lang="en-US" dirty="0"/>
              <a:t>Include links</a:t>
            </a:r>
          </a:p>
        </p:txBody>
      </p:sp>
    </p:spTree>
    <p:extLst>
      <p:ext uri="{BB962C8B-B14F-4D97-AF65-F5344CB8AC3E}">
        <p14:creationId xmlns:p14="http://schemas.microsoft.com/office/powerpoint/2010/main" val="29296764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https://now.northropgrumman.com/from-antibiotics-to-aliens-the-potential-of-synthetic-biology/ </a:t>
            </a:r>
          </a:p>
        </p:txBody>
      </p:sp>
    </p:spTree>
    <p:extLst>
      <p:ext uri="{BB962C8B-B14F-4D97-AF65-F5344CB8AC3E}">
        <p14:creationId xmlns:p14="http://schemas.microsoft.com/office/powerpoint/2010/main" val="56110173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scale is quickly frightening</a:t>
            </a:r>
          </a:p>
          <a:p>
            <a:r>
              <a:rPr lang="en-US" dirty="0"/>
              <a:t>At the heart of synthetic biology is the notion of reprogramming life. When the constraints of genetic engineering platforms and computational abilities fade with time, our imagination becomes our limiting factor. </a:t>
            </a:r>
          </a:p>
          <a:p>
            <a:r>
              <a:rPr lang="en-US" dirty="0"/>
              <a:t>Maybe silicone based life instead of carbon?</a:t>
            </a:r>
          </a:p>
          <a:p>
            <a:endParaRPr lang="en-US" dirty="0"/>
          </a:p>
          <a:p>
            <a:r>
              <a:rPr lang="en-US" dirty="0"/>
              <a:t>30:10—32:10</a:t>
            </a:r>
          </a:p>
          <a:p>
            <a:r>
              <a:rPr lang="en-US" dirty="0"/>
              <a:t>Or 30:50-32:10</a:t>
            </a:r>
          </a:p>
        </p:txBody>
      </p:sp>
    </p:spTree>
    <p:extLst>
      <p:ext uri="{BB962C8B-B14F-4D97-AF65-F5344CB8AC3E}">
        <p14:creationId xmlns:p14="http://schemas.microsoft.com/office/powerpoint/2010/main" val="25748112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SynBio</a:t>
            </a:r>
            <a:r>
              <a:rPr lang="en-US" dirty="0"/>
              <a:t> is great, but there are also some potentially negative consequences to all this research and technology.—like a double-edged sword that can help you fight but also hurt you if used improperly!</a:t>
            </a:r>
          </a:p>
        </p:txBody>
      </p:sp>
    </p:spTree>
    <p:extLst>
      <p:ext uri="{BB962C8B-B14F-4D97-AF65-F5344CB8AC3E}">
        <p14:creationId xmlns:p14="http://schemas.microsoft.com/office/powerpoint/2010/main" val="2588620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If you break a rock in two, doesn’t it reproduce?</a:t>
            </a:r>
          </a:p>
          <a:p>
            <a:r>
              <a:rPr lang="en-US" dirty="0"/>
              <a:t>***include </a:t>
            </a:r>
            <a:r>
              <a:rPr lang="en-US" dirty="0" err="1"/>
              <a:t>melodysheep</a:t>
            </a:r>
            <a:r>
              <a:rPr lang="en-US" dirty="0"/>
              <a:t> video???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C53F28-B3EE-4682-97A0-08A1A6844CF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0335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What if I asked you to make a machine that performs all the tasks of one single cell? What would you do?</a:t>
            </a:r>
          </a:p>
          <a:p>
            <a:endParaRPr lang="en-US" dirty="0"/>
          </a:p>
          <a:p>
            <a:r>
              <a:rPr lang="en-US" dirty="0"/>
              <a:t>“This is a list that’s always growing in number and complexity”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C53F28-B3EE-4682-97A0-08A1A6844CF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0332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This is how synthetic biologists ultimately aim to redefine what living systems are capable </a:t>
            </a:r>
            <a:r>
              <a:rPr lang="en-US"/>
              <a:t>of achieving.</a:t>
            </a:r>
          </a:p>
        </p:txBody>
      </p:sp>
    </p:spTree>
    <p:extLst>
      <p:ext uri="{BB962C8B-B14F-4D97-AF65-F5344CB8AC3E}">
        <p14:creationId xmlns:p14="http://schemas.microsoft.com/office/powerpoint/2010/main" val="34414761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Using life as a platform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tx2"/>
                </a:solidFill>
              </a:rPr>
              <a:t>Engineer’s design and modeling philosophies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tx2"/>
                </a:solidFill>
              </a:rPr>
              <a:t>Develop tools and platforms to engineer life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56509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(</a:t>
            </a:r>
            <a:r>
              <a:rPr lang="en-US" dirty="0">
                <a:solidFill>
                  <a:schemeClr val="tx2"/>
                </a:solidFill>
              </a:rPr>
              <a:t>Proteins, which go on to do (essentially) everything in a cell, are ALL coded by DNA. You have a certain sequence of DNA that codes for a specific type of protein, that goes off and performs a certain function</a:t>
            </a:r>
            <a:r>
              <a:rPr lang="en-US" dirty="0"/>
              <a:t>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56893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Taking out knowledge of biology to engineer it</a:t>
            </a:r>
          </a:p>
        </p:txBody>
      </p:sp>
    </p:spTree>
    <p:extLst>
      <p:ext uri="{BB962C8B-B14F-4D97-AF65-F5344CB8AC3E}">
        <p14:creationId xmlns:p14="http://schemas.microsoft.com/office/powerpoint/2010/main" val="29330313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Once you have parts that work together, you can build whatever you want!</a:t>
            </a:r>
          </a:p>
        </p:txBody>
      </p:sp>
    </p:spTree>
    <p:extLst>
      <p:ext uri="{BB962C8B-B14F-4D97-AF65-F5344CB8AC3E}">
        <p14:creationId xmlns:p14="http://schemas.microsoft.com/office/powerpoint/2010/main" val="24954356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Cells give us access to infinite complexity (extraordinary number of interactions, protein shapes, established functions, etc.) and scale (self-replicating robots!) with a somewhat user-friendly interface to achieve some goal (with primarily genetics!)</a:t>
            </a:r>
            <a:br>
              <a:rPr lang="en-US" dirty="0"/>
            </a:br>
            <a:endParaRPr lang="en-US" dirty="0"/>
          </a:p>
          <a:p>
            <a:r>
              <a:rPr lang="en-US" dirty="0"/>
              <a:t>“Cellular chassis”</a:t>
            </a:r>
          </a:p>
          <a:p>
            <a:br>
              <a:rPr lang="en-US" dirty="0"/>
            </a:br>
            <a:r>
              <a:rPr lang="en-US" u="none" dirty="0"/>
              <a:t>Using life, genetics, as a platform… (introduce central dogma)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42803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669800" y="1032884"/>
            <a:ext cx="5804400" cy="2502600"/>
          </a:xfrm>
          <a:prstGeom prst="rect">
            <a:avLst/>
          </a:prstGeom>
          <a:solidFill>
            <a:schemeClr val="lt2"/>
          </a:solidFill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8500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1669800" y="3686500"/>
            <a:ext cx="5804400" cy="409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8019232" y="-251858"/>
            <a:ext cx="819341" cy="1426616"/>
            <a:chOff x="5374450" y="937875"/>
            <a:chExt cx="510875" cy="991050"/>
          </a:xfrm>
        </p:grpSpPr>
        <p:sp>
          <p:nvSpPr>
            <p:cNvPr id="12" name="Google Shape;12;p2"/>
            <p:cNvSpPr/>
            <p:nvPr/>
          </p:nvSpPr>
          <p:spPr>
            <a:xfrm>
              <a:off x="5444650" y="937875"/>
              <a:ext cx="370475" cy="185250"/>
            </a:xfrm>
            <a:custGeom>
              <a:avLst/>
              <a:gdLst/>
              <a:ahLst/>
              <a:cxnLst/>
              <a:rect l="l" t="t" r="r" b="b"/>
              <a:pathLst>
                <a:path w="14819" h="7410" extrusionOk="0">
                  <a:moveTo>
                    <a:pt x="1" y="1"/>
                  </a:moveTo>
                  <a:lnTo>
                    <a:pt x="7409" y="7410"/>
                  </a:lnTo>
                  <a:lnTo>
                    <a:pt x="14818" y="1"/>
                  </a:lnTo>
                  <a:lnTo>
                    <a:pt x="13261" y="1"/>
                  </a:lnTo>
                  <a:lnTo>
                    <a:pt x="7409" y="5829"/>
                  </a:lnTo>
                  <a:lnTo>
                    <a:pt x="155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5374450" y="1062350"/>
              <a:ext cx="510875" cy="294975"/>
            </a:xfrm>
            <a:custGeom>
              <a:avLst/>
              <a:gdLst/>
              <a:ahLst/>
              <a:cxnLst/>
              <a:rect l="l" t="t" r="r" b="b"/>
              <a:pathLst>
                <a:path w="20435" h="11799" extrusionOk="0">
                  <a:moveTo>
                    <a:pt x="1" y="1"/>
                  </a:moveTo>
                  <a:lnTo>
                    <a:pt x="1" y="1558"/>
                  </a:lnTo>
                  <a:lnTo>
                    <a:pt x="10217" y="11798"/>
                  </a:lnTo>
                  <a:lnTo>
                    <a:pt x="20434" y="1558"/>
                  </a:lnTo>
                  <a:lnTo>
                    <a:pt x="20434" y="1"/>
                  </a:lnTo>
                  <a:lnTo>
                    <a:pt x="10217" y="1021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374450" y="945550"/>
              <a:ext cx="510875" cy="294375"/>
            </a:xfrm>
            <a:custGeom>
              <a:avLst/>
              <a:gdLst/>
              <a:ahLst/>
              <a:cxnLst/>
              <a:rect l="l" t="t" r="r" b="b"/>
              <a:pathLst>
                <a:path w="20435" h="11775" extrusionOk="0">
                  <a:moveTo>
                    <a:pt x="1" y="1"/>
                  </a:moveTo>
                  <a:lnTo>
                    <a:pt x="1" y="1558"/>
                  </a:lnTo>
                  <a:lnTo>
                    <a:pt x="10217" y="11775"/>
                  </a:lnTo>
                  <a:lnTo>
                    <a:pt x="20434" y="1558"/>
                  </a:lnTo>
                  <a:lnTo>
                    <a:pt x="20434" y="1"/>
                  </a:lnTo>
                  <a:lnTo>
                    <a:pt x="10217" y="1021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5838100" y="1881700"/>
              <a:ext cx="47225" cy="47225"/>
            </a:xfrm>
            <a:custGeom>
              <a:avLst/>
              <a:gdLst/>
              <a:ahLst/>
              <a:cxnLst/>
              <a:rect l="l" t="t" r="r" b="b"/>
              <a:pathLst>
                <a:path w="1889" h="1889" extrusionOk="0">
                  <a:moveTo>
                    <a:pt x="1888" y="0"/>
                  </a:moveTo>
                  <a:lnTo>
                    <a:pt x="1" y="1888"/>
                  </a:lnTo>
                  <a:lnTo>
                    <a:pt x="1581" y="1888"/>
                  </a:lnTo>
                  <a:lnTo>
                    <a:pt x="1888" y="1581"/>
                  </a:lnTo>
                  <a:lnTo>
                    <a:pt x="18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5721300" y="1764900"/>
              <a:ext cx="164025" cy="164025"/>
            </a:xfrm>
            <a:custGeom>
              <a:avLst/>
              <a:gdLst/>
              <a:ahLst/>
              <a:cxnLst/>
              <a:rect l="l" t="t" r="r" b="b"/>
              <a:pathLst>
                <a:path w="6561" h="6561" extrusionOk="0">
                  <a:moveTo>
                    <a:pt x="6560" y="1"/>
                  </a:moveTo>
                  <a:lnTo>
                    <a:pt x="1" y="6560"/>
                  </a:lnTo>
                  <a:lnTo>
                    <a:pt x="1558" y="6560"/>
                  </a:lnTo>
                  <a:lnTo>
                    <a:pt x="6560" y="1558"/>
                  </a:lnTo>
                  <a:lnTo>
                    <a:pt x="656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5562025" y="937875"/>
              <a:ext cx="136300" cy="67875"/>
            </a:xfrm>
            <a:custGeom>
              <a:avLst/>
              <a:gdLst/>
              <a:ahLst/>
              <a:cxnLst/>
              <a:rect l="l" t="t" r="r" b="b"/>
              <a:pathLst>
                <a:path w="5452" h="2715" extrusionOk="0">
                  <a:moveTo>
                    <a:pt x="1" y="1"/>
                  </a:moveTo>
                  <a:lnTo>
                    <a:pt x="2714" y="2714"/>
                  </a:lnTo>
                  <a:lnTo>
                    <a:pt x="5451" y="1"/>
                  </a:lnTo>
                  <a:lnTo>
                    <a:pt x="3894" y="1"/>
                  </a:lnTo>
                  <a:lnTo>
                    <a:pt x="2714" y="1157"/>
                  </a:lnTo>
                  <a:lnTo>
                    <a:pt x="155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5374450" y="1648100"/>
              <a:ext cx="510875" cy="280825"/>
            </a:xfrm>
            <a:custGeom>
              <a:avLst/>
              <a:gdLst/>
              <a:ahLst/>
              <a:cxnLst/>
              <a:rect l="l" t="t" r="r" b="b"/>
              <a:pathLst>
                <a:path w="20435" h="11233" extrusionOk="0">
                  <a:moveTo>
                    <a:pt x="1" y="1"/>
                  </a:moveTo>
                  <a:lnTo>
                    <a:pt x="1" y="1558"/>
                  </a:lnTo>
                  <a:lnTo>
                    <a:pt x="9698" y="11232"/>
                  </a:lnTo>
                  <a:lnTo>
                    <a:pt x="10760" y="11232"/>
                  </a:lnTo>
                  <a:lnTo>
                    <a:pt x="20434" y="1558"/>
                  </a:lnTo>
                  <a:lnTo>
                    <a:pt x="20434" y="1"/>
                  </a:lnTo>
                  <a:lnTo>
                    <a:pt x="10217" y="1021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5374450" y="1764900"/>
              <a:ext cx="164600" cy="164025"/>
            </a:xfrm>
            <a:custGeom>
              <a:avLst/>
              <a:gdLst/>
              <a:ahLst/>
              <a:cxnLst/>
              <a:rect l="l" t="t" r="r" b="b"/>
              <a:pathLst>
                <a:path w="6584" h="6561" extrusionOk="0">
                  <a:moveTo>
                    <a:pt x="1" y="1"/>
                  </a:moveTo>
                  <a:lnTo>
                    <a:pt x="1" y="1558"/>
                  </a:lnTo>
                  <a:lnTo>
                    <a:pt x="5003" y="6560"/>
                  </a:lnTo>
                  <a:lnTo>
                    <a:pt x="6584" y="656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5374450" y="1881700"/>
              <a:ext cx="47225" cy="47225"/>
            </a:xfrm>
            <a:custGeom>
              <a:avLst/>
              <a:gdLst/>
              <a:ahLst/>
              <a:cxnLst/>
              <a:rect l="l" t="t" r="r" b="b"/>
              <a:pathLst>
                <a:path w="1889" h="1889" extrusionOk="0">
                  <a:moveTo>
                    <a:pt x="1" y="0"/>
                  </a:moveTo>
                  <a:lnTo>
                    <a:pt x="1" y="1581"/>
                  </a:lnTo>
                  <a:lnTo>
                    <a:pt x="331" y="1888"/>
                  </a:lnTo>
                  <a:lnTo>
                    <a:pt x="1888" y="188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374450" y="1296525"/>
              <a:ext cx="510875" cy="294975"/>
            </a:xfrm>
            <a:custGeom>
              <a:avLst/>
              <a:gdLst/>
              <a:ahLst/>
              <a:cxnLst/>
              <a:rect l="l" t="t" r="r" b="b"/>
              <a:pathLst>
                <a:path w="20435" h="11799" extrusionOk="0">
                  <a:moveTo>
                    <a:pt x="1" y="1"/>
                  </a:moveTo>
                  <a:lnTo>
                    <a:pt x="1" y="1558"/>
                  </a:lnTo>
                  <a:lnTo>
                    <a:pt x="10217" y="11799"/>
                  </a:lnTo>
                  <a:lnTo>
                    <a:pt x="20434" y="1558"/>
                  </a:lnTo>
                  <a:lnTo>
                    <a:pt x="20434" y="1"/>
                  </a:lnTo>
                  <a:lnTo>
                    <a:pt x="10217" y="1021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5374450" y="1179750"/>
              <a:ext cx="510875" cy="294375"/>
            </a:xfrm>
            <a:custGeom>
              <a:avLst/>
              <a:gdLst/>
              <a:ahLst/>
              <a:cxnLst/>
              <a:rect l="l" t="t" r="r" b="b"/>
              <a:pathLst>
                <a:path w="20435" h="11775" extrusionOk="0">
                  <a:moveTo>
                    <a:pt x="1" y="0"/>
                  </a:moveTo>
                  <a:lnTo>
                    <a:pt x="1" y="1557"/>
                  </a:lnTo>
                  <a:lnTo>
                    <a:pt x="10217" y="11774"/>
                  </a:lnTo>
                  <a:lnTo>
                    <a:pt x="20434" y="1557"/>
                  </a:lnTo>
                  <a:lnTo>
                    <a:pt x="20434" y="0"/>
                  </a:lnTo>
                  <a:lnTo>
                    <a:pt x="10217" y="1021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5374450" y="1530725"/>
              <a:ext cx="510875" cy="294375"/>
            </a:xfrm>
            <a:custGeom>
              <a:avLst/>
              <a:gdLst/>
              <a:ahLst/>
              <a:cxnLst/>
              <a:rect l="l" t="t" r="r" b="b"/>
              <a:pathLst>
                <a:path w="20435" h="11775" extrusionOk="0">
                  <a:moveTo>
                    <a:pt x="1" y="0"/>
                  </a:moveTo>
                  <a:lnTo>
                    <a:pt x="1" y="1558"/>
                  </a:lnTo>
                  <a:lnTo>
                    <a:pt x="10217" y="11774"/>
                  </a:lnTo>
                  <a:lnTo>
                    <a:pt x="20434" y="1558"/>
                  </a:lnTo>
                  <a:lnTo>
                    <a:pt x="20434" y="0"/>
                  </a:lnTo>
                  <a:lnTo>
                    <a:pt x="10217" y="1021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5374450" y="1413925"/>
              <a:ext cx="510875" cy="294375"/>
            </a:xfrm>
            <a:custGeom>
              <a:avLst/>
              <a:gdLst/>
              <a:ahLst/>
              <a:cxnLst/>
              <a:rect l="l" t="t" r="r" b="b"/>
              <a:pathLst>
                <a:path w="20435" h="11775" extrusionOk="0">
                  <a:moveTo>
                    <a:pt x="1" y="0"/>
                  </a:moveTo>
                  <a:lnTo>
                    <a:pt x="1" y="1558"/>
                  </a:lnTo>
                  <a:lnTo>
                    <a:pt x="10217" y="11774"/>
                  </a:lnTo>
                  <a:lnTo>
                    <a:pt x="20434" y="1558"/>
                  </a:lnTo>
                  <a:lnTo>
                    <a:pt x="20434" y="0"/>
                  </a:lnTo>
                  <a:lnTo>
                    <a:pt x="10217" y="1021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" name="Google Shape;25;p2"/>
          <p:cNvGrpSpPr/>
          <p:nvPr/>
        </p:nvGrpSpPr>
        <p:grpSpPr>
          <a:xfrm>
            <a:off x="134431" y="4853638"/>
            <a:ext cx="1944124" cy="289870"/>
            <a:chOff x="2934700" y="6552975"/>
            <a:chExt cx="1084225" cy="201775"/>
          </a:xfrm>
        </p:grpSpPr>
        <p:sp>
          <p:nvSpPr>
            <p:cNvPr id="26" name="Google Shape;26;p2"/>
            <p:cNvSpPr/>
            <p:nvPr/>
          </p:nvSpPr>
          <p:spPr>
            <a:xfrm>
              <a:off x="2934700" y="6552975"/>
              <a:ext cx="241300" cy="201775"/>
            </a:xfrm>
            <a:custGeom>
              <a:avLst/>
              <a:gdLst/>
              <a:ahLst/>
              <a:cxnLst/>
              <a:rect l="l" t="t" r="r" b="b"/>
              <a:pathLst>
                <a:path w="9652" h="8071" extrusionOk="0">
                  <a:moveTo>
                    <a:pt x="8094" y="1"/>
                  </a:moveTo>
                  <a:lnTo>
                    <a:pt x="1" y="8070"/>
                  </a:lnTo>
                  <a:lnTo>
                    <a:pt x="1558" y="8070"/>
                  </a:lnTo>
                  <a:lnTo>
                    <a:pt x="965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055625" y="6552975"/>
              <a:ext cx="240700" cy="201775"/>
            </a:xfrm>
            <a:custGeom>
              <a:avLst/>
              <a:gdLst/>
              <a:ahLst/>
              <a:cxnLst/>
              <a:rect l="l" t="t" r="r" b="b"/>
              <a:pathLst>
                <a:path w="9628" h="8071" extrusionOk="0">
                  <a:moveTo>
                    <a:pt x="8094" y="1"/>
                  </a:moveTo>
                  <a:lnTo>
                    <a:pt x="1" y="8070"/>
                  </a:lnTo>
                  <a:lnTo>
                    <a:pt x="1534" y="8070"/>
                  </a:lnTo>
                  <a:lnTo>
                    <a:pt x="96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175975" y="6552975"/>
              <a:ext cx="240700" cy="201775"/>
            </a:xfrm>
            <a:custGeom>
              <a:avLst/>
              <a:gdLst/>
              <a:ahLst/>
              <a:cxnLst/>
              <a:rect l="l" t="t" r="r" b="b"/>
              <a:pathLst>
                <a:path w="9628" h="8071" extrusionOk="0">
                  <a:moveTo>
                    <a:pt x="8093" y="1"/>
                  </a:moveTo>
                  <a:lnTo>
                    <a:pt x="0" y="8070"/>
                  </a:lnTo>
                  <a:lnTo>
                    <a:pt x="1534" y="8070"/>
                  </a:lnTo>
                  <a:lnTo>
                    <a:pt x="962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296300" y="6552975"/>
              <a:ext cx="240700" cy="201775"/>
            </a:xfrm>
            <a:custGeom>
              <a:avLst/>
              <a:gdLst/>
              <a:ahLst/>
              <a:cxnLst/>
              <a:rect l="l" t="t" r="r" b="b"/>
              <a:pathLst>
                <a:path w="9628" h="8071" extrusionOk="0">
                  <a:moveTo>
                    <a:pt x="8094" y="1"/>
                  </a:moveTo>
                  <a:lnTo>
                    <a:pt x="1" y="8070"/>
                  </a:lnTo>
                  <a:lnTo>
                    <a:pt x="1558" y="8070"/>
                  </a:lnTo>
                  <a:lnTo>
                    <a:pt x="962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416650" y="6552975"/>
              <a:ext cx="240675" cy="201775"/>
            </a:xfrm>
            <a:custGeom>
              <a:avLst/>
              <a:gdLst/>
              <a:ahLst/>
              <a:cxnLst/>
              <a:rect l="l" t="t" r="r" b="b"/>
              <a:pathLst>
                <a:path w="9627" h="8071" extrusionOk="0">
                  <a:moveTo>
                    <a:pt x="8093" y="1"/>
                  </a:moveTo>
                  <a:lnTo>
                    <a:pt x="0" y="8070"/>
                  </a:lnTo>
                  <a:lnTo>
                    <a:pt x="1557" y="8070"/>
                  </a:lnTo>
                  <a:lnTo>
                    <a:pt x="962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3536975" y="6552975"/>
              <a:ext cx="241275" cy="201775"/>
            </a:xfrm>
            <a:custGeom>
              <a:avLst/>
              <a:gdLst/>
              <a:ahLst/>
              <a:cxnLst/>
              <a:rect l="l" t="t" r="r" b="b"/>
              <a:pathLst>
                <a:path w="9651" h="8071" extrusionOk="0">
                  <a:moveTo>
                    <a:pt x="8094" y="1"/>
                  </a:moveTo>
                  <a:lnTo>
                    <a:pt x="0" y="8070"/>
                  </a:lnTo>
                  <a:lnTo>
                    <a:pt x="1558" y="8070"/>
                  </a:lnTo>
                  <a:lnTo>
                    <a:pt x="965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3657300" y="6552975"/>
              <a:ext cx="241300" cy="201775"/>
            </a:xfrm>
            <a:custGeom>
              <a:avLst/>
              <a:gdLst/>
              <a:ahLst/>
              <a:cxnLst/>
              <a:rect l="l" t="t" r="r" b="b"/>
              <a:pathLst>
                <a:path w="9652" h="8071" extrusionOk="0">
                  <a:moveTo>
                    <a:pt x="8094" y="1"/>
                  </a:moveTo>
                  <a:lnTo>
                    <a:pt x="1" y="8070"/>
                  </a:lnTo>
                  <a:lnTo>
                    <a:pt x="1558" y="8070"/>
                  </a:lnTo>
                  <a:lnTo>
                    <a:pt x="965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778225" y="6552975"/>
              <a:ext cx="240700" cy="201775"/>
            </a:xfrm>
            <a:custGeom>
              <a:avLst/>
              <a:gdLst/>
              <a:ahLst/>
              <a:cxnLst/>
              <a:rect l="l" t="t" r="r" b="b"/>
              <a:pathLst>
                <a:path w="9628" h="8071" extrusionOk="0">
                  <a:moveTo>
                    <a:pt x="8094" y="1"/>
                  </a:moveTo>
                  <a:lnTo>
                    <a:pt x="1" y="8070"/>
                  </a:lnTo>
                  <a:lnTo>
                    <a:pt x="1535" y="8070"/>
                  </a:lnTo>
                  <a:lnTo>
                    <a:pt x="96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" name="Google Shape;34;p2"/>
          <p:cNvGrpSpPr/>
          <p:nvPr/>
        </p:nvGrpSpPr>
        <p:grpSpPr>
          <a:xfrm>
            <a:off x="316566" y="287786"/>
            <a:ext cx="1528122" cy="50749"/>
            <a:chOff x="784630" y="302238"/>
            <a:chExt cx="1032097" cy="34276"/>
          </a:xfrm>
        </p:grpSpPr>
        <p:sp>
          <p:nvSpPr>
            <p:cNvPr id="35" name="Google Shape;35;p2"/>
            <p:cNvSpPr/>
            <p:nvPr/>
          </p:nvSpPr>
          <p:spPr>
            <a:xfrm>
              <a:off x="784630" y="302238"/>
              <a:ext cx="753629" cy="34276"/>
            </a:xfrm>
            <a:custGeom>
              <a:avLst/>
              <a:gdLst/>
              <a:ahLst/>
              <a:cxnLst/>
              <a:rect l="l" t="t" r="r" b="b"/>
              <a:pathLst>
                <a:path w="21307" h="969" extrusionOk="0">
                  <a:moveTo>
                    <a:pt x="0" y="1"/>
                  </a:moveTo>
                  <a:lnTo>
                    <a:pt x="0" y="968"/>
                  </a:lnTo>
                  <a:lnTo>
                    <a:pt x="21307" y="968"/>
                  </a:lnTo>
                  <a:lnTo>
                    <a:pt x="2130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1669800" y="302238"/>
              <a:ext cx="146927" cy="34276"/>
            </a:xfrm>
            <a:custGeom>
              <a:avLst/>
              <a:gdLst/>
              <a:ahLst/>
              <a:cxnLst/>
              <a:rect l="l" t="t" r="r" b="b"/>
              <a:pathLst>
                <a:path w="4154" h="969" extrusionOk="0">
                  <a:moveTo>
                    <a:pt x="1" y="1"/>
                  </a:moveTo>
                  <a:lnTo>
                    <a:pt x="1" y="968"/>
                  </a:lnTo>
                  <a:lnTo>
                    <a:pt x="4153" y="968"/>
                  </a:lnTo>
                  <a:lnTo>
                    <a:pt x="415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" name="Google Shape;37;p2"/>
          <p:cNvSpPr/>
          <p:nvPr/>
        </p:nvSpPr>
        <p:spPr>
          <a:xfrm>
            <a:off x="524413" y="2193800"/>
            <a:ext cx="289873" cy="289873"/>
          </a:xfrm>
          <a:custGeom>
            <a:avLst/>
            <a:gdLst/>
            <a:ahLst/>
            <a:cxnLst/>
            <a:rect l="l" t="t" r="r" b="b"/>
            <a:pathLst>
              <a:path w="3163" h="3163" fill="none" extrusionOk="0">
                <a:moveTo>
                  <a:pt x="3163" y="1"/>
                </a:moveTo>
                <a:lnTo>
                  <a:pt x="3163" y="3163"/>
                </a:lnTo>
                <a:lnTo>
                  <a:pt x="1" y="3163"/>
                </a:lnTo>
                <a:lnTo>
                  <a:pt x="1" y="1"/>
                </a:lnTo>
                <a:close/>
              </a:path>
            </a:pathLst>
          </a:custGeom>
          <a:noFill/>
          <a:ln w="28575" cap="flat" cmpd="sng">
            <a:solidFill>
              <a:schemeClr val="dk1"/>
            </a:solidFill>
            <a:prstDash val="solid"/>
            <a:miter lim="235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BA1F46-3F20-AB51-89FA-C8583EF1FD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75439A-C7CE-EBD7-5F3A-3D2F1BBE4C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A9250B-91C5-7549-A89C-E69280F3A2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D1FBC-910C-4557-A9E1-202A727C0075}" type="datetimeFigureOut">
              <a:rPr lang="en-US" smtClean="0"/>
              <a:t>2/2/2024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63763B-F287-9908-12CF-1C6AC156B0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F4B9F9-B8E4-D603-DECA-EA099B10D5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A2031-F1A8-4669-8D1F-80F91DA6B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0284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42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74" name="Google Shape;74;p4"/>
          <p:cNvGrpSpPr/>
          <p:nvPr/>
        </p:nvGrpSpPr>
        <p:grpSpPr>
          <a:xfrm rot="-5400000">
            <a:off x="-112445" y="4489488"/>
            <a:ext cx="1032097" cy="34276"/>
            <a:chOff x="784630" y="302238"/>
            <a:chExt cx="1032097" cy="34276"/>
          </a:xfrm>
        </p:grpSpPr>
        <p:sp>
          <p:nvSpPr>
            <p:cNvPr id="75" name="Google Shape;75;p4"/>
            <p:cNvSpPr/>
            <p:nvPr/>
          </p:nvSpPr>
          <p:spPr>
            <a:xfrm>
              <a:off x="784630" y="302238"/>
              <a:ext cx="753629" cy="34276"/>
            </a:xfrm>
            <a:custGeom>
              <a:avLst/>
              <a:gdLst/>
              <a:ahLst/>
              <a:cxnLst/>
              <a:rect l="l" t="t" r="r" b="b"/>
              <a:pathLst>
                <a:path w="21307" h="969" extrusionOk="0">
                  <a:moveTo>
                    <a:pt x="0" y="1"/>
                  </a:moveTo>
                  <a:lnTo>
                    <a:pt x="0" y="968"/>
                  </a:lnTo>
                  <a:lnTo>
                    <a:pt x="21307" y="968"/>
                  </a:lnTo>
                  <a:lnTo>
                    <a:pt x="213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4"/>
            <p:cNvSpPr/>
            <p:nvPr/>
          </p:nvSpPr>
          <p:spPr>
            <a:xfrm>
              <a:off x="1669800" y="302238"/>
              <a:ext cx="146927" cy="34276"/>
            </a:xfrm>
            <a:custGeom>
              <a:avLst/>
              <a:gdLst/>
              <a:ahLst/>
              <a:cxnLst/>
              <a:rect l="l" t="t" r="r" b="b"/>
              <a:pathLst>
                <a:path w="4154" h="969" extrusionOk="0">
                  <a:moveTo>
                    <a:pt x="1" y="1"/>
                  </a:moveTo>
                  <a:lnTo>
                    <a:pt x="1" y="968"/>
                  </a:lnTo>
                  <a:lnTo>
                    <a:pt x="4153" y="968"/>
                  </a:lnTo>
                  <a:lnTo>
                    <a:pt x="415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7" name="Google Shape;77;p4"/>
          <p:cNvSpPr/>
          <p:nvPr/>
        </p:nvSpPr>
        <p:spPr>
          <a:xfrm>
            <a:off x="8644407" y="4591652"/>
            <a:ext cx="197933" cy="197948"/>
          </a:xfrm>
          <a:custGeom>
            <a:avLst/>
            <a:gdLst/>
            <a:ahLst/>
            <a:cxnLst/>
            <a:rect l="l" t="t" r="r" b="b"/>
            <a:pathLst>
              <a:path w="3163" h="3163" fill="none" extrusionOk="0">
                <a:moveTo>
                  <a:pt x="3163" y="1"/>
                </a:moveTo>
                <a:lnTo>
                  <a:pt x="3163" y="3163"/>
                </a:lnTo>
                <a:lnTo>
                  <a:pt x="1" y="3163"/>
                </a:lnTo>
                <a:lnTo>
                  <a:pt x="1" y="1"/>
                </a:lnTo>
                <a:close/>
              </a:path>
            </a:pathLst>
          </a:custGeom>
          <a:noFill/>
          <a:ln w="28575" cap="flat" cmpd="sng">
            <a:solidFill>
              <a:schemeClr val="dk1"/>
            </a:solidFill>
            <a:prstDash val="solid"/>
            <a:miter lim="235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4"/>
          <p:cNvSpPr/>
          <p:nvPr/>
        </p:nvSpPr>
        <p:spPr>
          <a:xfrm>
            <a:off x="8642425" y="4223650"/>
            <a:ext cx="201900" cy="201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9" name="Google Shape;79;p4"/>
          <p:cNvGrpSpPr/>
          <p:nvPr/>
        </p:nvGrpSpPr>
        <p:grpSpPr>
          <a:xfrm>
            <a:off x="6857206" y="-12"/>
            <a:ext cx="1944124" cy="289870"/>
            <a:chOff x="2934700" y="6552975"/>
            <a:chExt cx="1084225" cy="201775"/>
          </a:xfrm>
        </p:grpSpPr>
        <p:sp>
          <p:nvSpPr>
            <p:cNvPr id="80" name="Google Shape;80;p4"/>
            <p:cNvSpPr/>
            <p:nvPr/>
          </p:nvSpPr>
          <p:spPr>
            <a:xfrm>
              <a:off x="2934700" y="6552975"/>
              <a:ext cx="241300" cy="201775"/>
            </a:xfrm>
            <a:custGeom>
              <a:avLst/>
              <a:gdLst/>
              <a:ahLst/>
              <a:cxnLst/>
              <a:rect l="l" t="t" r="r" b="b"/>
              <a:pathLst>
                <a:path w="9652" h="8071" extrusionOk="0">
                  <a:moveTo>
                    <a:pt x="8094" y="1"/>
                  </a:moveTo>
                  <a:lnTo>
                    <a:pt x="1" y="8070"/>
                  </a:lnTo>
                  <a:lnTo>
                    <a:pt x="1558" y="8070"/>
                  </a:lnTo>
                  <a:lnTo>
                    <a:pt x="965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4"/>
            <p:cNvSpPr/>
            <p:nvPr/>
          </p:nvSpPr>
          <p:spPr>
            <a:xfrm>
              <a:off x="3055625" y="6552975"/>
              <a:ext cx="240700" cy="201775"/>
            </a:xfrm>
            <a:custGeom>
              <a:avLst/>
              <a:gdLst/>
              <a:ahLst/>
              <a:cxnLst/>
              <a:rect l="l" t="t" r="r" b="b"/>
              <a:pathLst>
                <a:path w="9628" h="8071" extrusionOk="0">
                  <a:moveTo>
                    <a:pt x="8094" y="1"/>
                  </a:moveTo>
                  <a:lnTo>
                    <a:pt x="1" y="8070"/>
                  </a:lnTo>
                  <a:lnTo>
                    <a:pt x="1534" y="8070"/>
                  </a:lnTo>
                  <a:lnTo>
                    <a:pt x="96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4"/>
            <p:cNvSpPr/>
            <p:nvPr/>
          </p:nvSpPr>
          <p:spPr>
            <a:xfrm>
              <a:off x="3175975" y="6552975"/>
              <a:ext cx="240700" cy="201775"/>
            </a:xfrm>
            <a:custGeom>
              <a:avLst/>
              <a:gdLst/>
              <a:ahLst/>
              <a:cxnLst/>
              <a:rect l="l" t="t" r="r" b="b"/>
              <a:pathLst>
                <a:path w="9628" h="8071" extrusionOk="0">
                  <a:moveTo>
                    <a:pt x="8093" y="1"/>
                  </a:moveTo>
                  <a:lnTo>
                    <a:pt x="0" y="8070"/>
                  </a:lnTo>
                  <a:lnTo>
                    <a:pt x="1534" y="8070"/>
                  </a:lnTo>
                  <a:lnTo>
                    <a:pt x="962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4"/>
            <p:cNvSpPr/>
            <p:nvPr/>
          </p:nvSpPr>
          <p:spPr>
            <a:xfrm>
              <a:off x="3296300" y="6552975"/>
              <a:ext cx="240700" cy="201775"/>
            </a:xfrm>
            <a:custGeom>
              <a:avLst/>
              <a:gdLst/>
              <a:ahLst/>
              <a:cxnLst/>
              <a:rect l="l" t="t" r="r" b="b"/>
              <a:pathLst>
                <a:path w="9628" h="8071" extrusionOk="0">
                  <a:moveTo>
                    <a:pt x="8094" y="1"/>
                  </a:moveTo>
                  <a:lnTo>
                    <a:pt x="1" y="8070"/>
                  </a:lnTo>
                  <a:lnTo>
                    <a:pt x="1558" y="8070"/>
                  </a:lnTo>
                  <a:lnTo>
                    <a:pt x="962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4"/>
            <p:cNvSpPr/>
            <p:nvPr/>
          </p:nvSpPr>
          <p:spPr>
            <a:xfrm>
              <a:off x="3416650" y="6552975"/>
              <a:ext cx="240675" cy="201775"/>
            </a:xfrm>
            <a:custGeom>
              <a:avLst/>
              <a:gdLst/>
              <a:ahLst/>
              <a:cxnLst/>
              <a:rect l="l" t="t" r="r" b="b"/>
              <a:pathLst>
                <a:path w="9627" h="8071" extrusionOk="0">
                  <a:moveTo>
                    <a:pt x="8093" y="1"/>
                  </a:moveTo>
                  <a:lnTo>
                    <a:pt x="0" y="8070"/>
                  </a:lnTo>
                  <a:lnTo>
                    <a:pt x="1557" y="8070"/>
                  </a:lnTo>
                  <a:lnTo>
                    <a:pt x="962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4"/>
            <p:cNvSpPr/>
            <p:nvPr/>
          </p:nvSpPr>
          <p:spPr>
            <a:xfrm>
              <a:off x="3536975" y="6552975"/>
              <a:ext cx="241275" cy="201775"/>
            </a:xfrm>
            <a:custGeom>
              <a:avLst/>
              <a:gdLst/>
              <a:ahLst/>
              <a:cxnLst/>
              <a:rect l="l" t="t" r="r" b="b"/>
              <a:pathLst>
                <a:path w="9651" h="8071" extrusionOk="0">
                  <a:moveTo>
                    <a:pt x="8094" y="1"/>
                  </a:moveTo>
                  <a:lnTo>
                    <a:pt x="0" y="8070"/>
                  </a:lnTo>
                  <a:lnTo>
                    <a:pt x="1558" y="8070"/>
                  </a:lnTo>
                  <a:lnTo>
                    <a:pt x="965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4"/>
            <p:cNvSpPr/>
            <p:nvPr/>
          </p:nvSpPr>
          <p:spPr>
            <a:xfrm>
              <a:off x="3657300" y="6552975"/>
              <a:ext cx="241300" cy="201775"/>
            </a:xfrm>
            <a:custGeom>
              <a:avLst/>
              <a:gdLst/>
              <a:ahLst/>
              <a:cxnLst/>
              <a:rect l="l" t="t" r="r" b="b"/>
              <a:pathLst>
                <a:path w="9652" h="8071" extrusionOk="0">
                  <a:moveTo>
                    <a:pt x="8094" y="1"/>
                  </a:moveTo>
                  <a:lnTo>
                    <a:pt x="1" y="8070"/>
                  </a:lnTo>
                  <a:lnTo>
                    <a:pt x="1558" y="8070"/>
                  </a:lnTo>
                  <a:lnTo>
                    <a:pt x="965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4"/>
            <p:cNvSpPr/>
            <p:nvPr/>
          </p:nvSpPr>
          <p:spPr>
            <a:xfrm>
              <a:off x="3778225" y="6552975"/>
              <a:ext cx="240700" cy="201775"/>
            </a:xfrm>
            <a:custGeom>
              <a:avLst/>
              <a:gdLst/>
              <a:ahLst/>
              <a:cxnLst/>
              <a:rect l="l" t="t" r="r" b="b"/>
              <a:pathLst>
                <a:path w="9628" h="8071" extrusionOk="0">
                  <a:moveTo>
                    <a:pt x="8094" y="1"/>
                  </a:moveTo>
                  <a:lnTo>
                    <a:pt x="1" y="8070"/>
                  </a:lnTo>
                  <a:lnTo>
                    <a:pt x="1535" y="8070"/>
                  </a:lnTo>
                  <a:lnTo>
                    <a:pt x="96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8" name="Google Shape;88;p4"/>
          <p:cNvSpPr/>
          <p:nvPr/>
        </p:nvSpPr>
        <p:spPr>
          <a:xfrm>
            <a:off x="-151224" y="-222087"/>
            <a:ext cx="866322" cy="734022"/>
          </a:xfrm>
          <a:custGeom>
            <a:avLst/>
            <a:gdLst/>
            <a:ahLst/>
            <a:cxnLst/>
            <a:rect l="l" t="t" r="r" b="b"/>
            <a:pathLst>
              <a:path w="3163" h="3163" fill="none" extrusionOk="0">
                <a:moveTo>
                  <a:pt x="3163" y="1"/>
                </a:moveTo>
                <a:lnTo>
                  <a:pt x="3163" y="3163"/>
                </a:lnTo>
                <a:lnTo>
                  <a:pt x="1" y="3163"/>
                </a:lnTo>
                <a:lnTo>
                  <a:pt x="1" y="1"/>
                </a:lnTo>
                <a:close/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miter lim="235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20" name="Google Shape;120;p6"/>
          <p:cNvGrpSpPr/>
          <p:nvPr/>
        </p:nvGrpSpPr>
        <p:grpSpPr>
          <a:xfrm rot="10800000">
            <a:off x="149680" y="4477396"/>
            <a:ext cx="976793" cy="907088"/>
            <a:chOff x="5374450" y="1296525"/>
            <a:chExt cx="510875" cy="528575"/>
          </a:xfrm>
        </p:grpSpPr>
        <p:sp>
          <p:nvSpPr>
            <p:cNvPr id="121" name="Google Shape;121;p6"/>
            <p:cNvSpPr/>
            <p:nvPr/>
          </p:nvSpPr>
          <p:spPr>
            <a:xfrm>
              <a:off x="5374450" y="1296525"/>
              <a:ext cx="510875" cy="294975"/>
            </a:xfrm>
            <a:custGeom>
              <a:avLst/>
              <a:gdLst/>
              <a:ahLst/>
              <a:cxnLst/>
              <a:rect l="l" t="t" r="r" b="b"/>
              <a:pathLst>
                <a:path w="20435" h="11799" extrusionOk="0">
                  <a:moveTo>
                    <a:pt x="1" y="1"/>
                  </a:moveTo>
                  <a:lnTo>
                    <a:pt x="1" y="1558"/>
                  </a:lnTo>
                  <a:lnTo>
                    <a:pt x="10217" y="11799"/>
                  </a:lnTo>
                  <a:lnTo>
                    <a:pt x="20434" y="1558"/>
                  </a:lnTo>
                  <a:lnTo>
                    <a:pt x="20434" y="1"/>
                  </a:lnTo>
                  <a:lnTo>
                    <a:pt x="10217" y="1021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6"/>
            <p:cNvSpPr/>
            <p:nvPr/>
          </p:nvSpPr>
          <p:spPr>
            <a:xfrm>
              <a:off x="5374450" y="1530725"/>
              <a:ext cx="510875" cy="294375"/>
            </a:xfrm>
            <a:custGeom>
              <a:avLst/>
              <a:gdLst/>
              <a:ahLst/>
              <a:cxnLst/>
              <a:rect l="l" t="t" r="r" b="b"/>
              <a:pathLst>
                <a:path w="20435" h="11775" extrusionOk="0">
                  <a:moveTo>
                    <a:pt x="1" y="0"/>
                  </a:moveTo>
                  <a:lnTo>
                    <a:pt x="1" y="1558"/>
                  </a:lnTo>
                  <a:lnTo>
                    <a:pt x="10217" y="11774"/>
                  </a:lnTo>
                  <a:lnTo>
                    <a:pt x="20434" y="1558"/>
                  </a:lnTo>
                  <a:lnTo>
                    <a:pt x="20434" y="0"/>
                  </a:lnTo>
                  <a:lnTo>
                    <a:pt x="10217" y="1021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6"/>
            <p:cNvSpPr/>
            <p:nvPr/>
          </p:nvSpPr>
          <p:spPr>
            <a:xfrm>
              <a:off x="5374450" y="1413925"/>
              <a:ext cx="510875" cy="294375"/>
            </a:xfrm>
            <a:custGeom>
              <a:avLst/>
              <a:gdLst/>
              <a:ahLst/>
              <a:cxnLst/>
              <a:rect l="l" t="t" r="r" b="b"/>
              <a:pathLst>
                <a:path w="20435" h="11775" extrusionOk="0">
                  <a:moveTo>
                    <a:pt x="1" y="0"/>
                  </a:moveTo>
                  <a:lnTo>
                    <a:pt x="1" y="1558"/>
                  </a:lnTo>
                  <a:lnTo>
                    <a:pt x="10217" y="11774"/>
                  </a:lnTo>
                  <a:lnTo>
                    <a:pt x="20434" y="1558"/>
                  </a:lnTo>
                  <a:lnTo>
                    <a:pt x="20434" y="0"/>
                  </a:lnTo>
                  <a:lnTo>
                    <a:pt x="10217" y="1021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4" name="Google Shape;124;p6"/>
          <p:cNvSpPr/>
          <p:nvPr/>
        </p:nvSpPr>
        <p:spPr>
          <a:xfrm>
            <a:off x="8155899" y="-408850"/>
            <a:ext cx="1425709" cy="1426584"/>
          </a:xfrm>
          <a:custGeom>
            <a:avLst/>
            <a:gdLst/>
            <a:ahLst/>
            <a:cxnLst/>
            <a:rect l="l" t="t" r="r" b="b"/>
            <a:pathLst>
              <a:path w="37494" h="37517" extrusionOk="0">
                <a:moveTo>
                  <a:pt x="18759" y="1935"/>
                </a:moveTo>
                <a:cubicBezTo>
                  <a:pt x="28032" y="1935"/>
                  <a:pt x="35582" y="9486"/>
                  <a:pt x="35582" y="18759"/>
                </a:cubicBezTo>
                <a:cubicBezTo>
                  <a:pt x="35582" y="28032"/>
                  <a:pt x="28032" y="35582"/>
                  <a:pt x="18759" y="35582"/>
                </a:cubicBezTo>
                <a:cubicBezTo>
                  <a:pt x="9462" y="35582"/>
                  <a:pt x="1912" y="28032"/>
                  <a:pt x="1912" y="18759"/>
                </a:cubicBezTo>
                <a:cubicBezTo>
                  <a:pt x="1912" y="9486"/>
                  <a:pt x="9462" y="1935"/>
                  <a:pt x="18759" y="1935"/>
                </a:cubicBezTo>
                <a:close/>
                <a:moveTo>
                  <a:pt x="18759" y="0"/>
                </a:moveTo>
                <a:cubicBezTo>
                  <a:pt x="8400" y="0"/>
                  <a:pt x="1" y="8424"/>
                  <a:pt x="1" y="18759"/>
                </a:cubicBezTo>
                <a:cubicBezTo>
                  <a:pt x="1" y="29093"/>
                  <a:pt x="8400" y="37517"/>
                  <a:pt x="18759" y="37517"/>
                </a:cubicBezTo>
                <a:cubicBezTo>
                  <a:pt x="29093" y="37517"/>
                  <a:pt x="37493" y="29093"/>
                  <a:pt x="37493" y="18759"/>
                </a:cubicBezTo>
                <a:cubicBezTo>
                  <a:pt x="37493" y="8424"/>
                  <a:pt x="29093" y="0"/>
                  <a:pt x="1875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6"/>
          <p:cNvSpPr/>
          <p:nvPr/>
        </p:nvSpPr>
        <p:spPr>
          <a:xfrm>
            <a:off x="367125" y="226025"/>
            <a:ext cx="219000" cy="219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6"/>
          <p:cNvSpPr/>
          <p:nvPr/>
        </p:nvSpPr>
        <p:spPr>
          <a:xfrm>
            <a:off x="8593563" y="4758300"/>
            <a:ext cx="219000" cy="219000"/>
          </a:xfrm>
          <a:prstGeom prst="rect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dk1"/>
        </a:solidFill>
        <a:effectLst/>
      </p:bgPr>
    </p:bg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_ONLY_1"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2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75" name="Google Shape;475;p21"/>
          <p:cNvGrpSpPr/>
          <p:nvPr/>
        </p:nvGrpSpPr>
        <p:grpSpPr>
          <a:xfrm>
            <a:off x="-178730" y="-208385"/>
            <a:ext cx="1016028" cy="1016069"/>
            <a:chOff x="7060350" y="2511400"/>
            <a:chExt cx="418825" cy="418825"/>
          </a:xfrm>
        </p:grpSpPr>
        <p:sp>
          <p:nvSpPr>
            <p:cNvPr id="476" name="Google Shape;476;p21"/>
            <p:cNvSpPr/>
            <p:nvPr/>
          </p:nvSpPr>
          <p:spPr>
            <a:xfrm>
              <a:off x="7138200" y="2553275"/>
              <a:ext cx="299100" cy="299100"/>
            </a:xfrm>
            <a:custGeom>
              <a:avLst/>
              <a:gdLst/>
              <a:ahLst/>
              <a:cxnLst/>
              <a:rect l="l" t="t" r="r" b="b"/>
              <a:pathLst>
                <a:path w="11964" h="11964" extrusionOk="0">
                  <a:moveTo>
                    <a:pt x="213" y="1"/>
                  </a:moveTo>
                  <a:cubicBezTo>
                    <a:pt x="142" y="71"/>
                    <a:pt x="72" y="119"/>
                    <a:pt x="1" y="166"/>
                  </a:cubicBezTo>
                  <a:lnTo>
                    <a:pt x="11799" y="11963"/>
                  </a:lnTo>
                  <a:cubicBezTo>
                    <a:pt x="11846" y="11893"/>
                    <a:pt x="11893" y="11822"/>
                    <a:pt x="11964" y="11751"/>
                  </a:cubicBezTo>
                  <a:lnTo>
                    <a:pt x="2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21"/>
            <p:cNvSpPr/>
            <p:nvPr/>
          </p:nvSpPr>
          <p:spPr>
            <a:xfrm>
              <a:off x="7210175" y="2517875"/>
              <a:ext cx="262525" cy="262525"/>
            </a:xfrm>
            <a:custGeom>
              <a:avLst/>
              <a:gdLst/>
              <a:ahLst/>
              <a:cxnLst/>
              <a:rect l="l" t="t" r="r" b="b"/>
              <a:pathLst>
                <a:path w="10501" h="10501" extrusionOk="0">
                  <a:moveTo>
                    <a:pt x="284" y="1"/>
                  </a:moveTo>
                  <a:lnTo>
                    <a:pt x="1" y="72"/>
                  </a:lnTo>
                  <a:lnTo>
                    <a:pt x="10430" y="10501"/>
                  </a:lnTo>
                  <a:cubicBezTo>
                    <a:pt x="10453" y="10406"/>
                    <a:pt x="10477" y="10312"/>
                    <a:pt x="10500" y="10218"/>
                  </a:cubicBezTo>
                  <a:lnTo>
                    <a:pt x="28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21"/>
            <p:cNvSpPr/>
            <p:nvPr/>
          </p:nvSpPr>
          <p:spPr>
            <a:xfrm>
              <a:off x="7159450" y="2539125"/>
              <a:ext cx="292000" cy="292000"/>
            </a:xfrm>
            <a:custGeom>
              <a:avLst/>
              <a:gdLst/>
              <a:ahLst/>
              <a:cxnLst/>
              <a:rect l="l" t="t" r="r" b="b"/>
              <a:pathLst>
                <a:path w="11680" h="11680" extrusionOk="0">
                  <a:moveTo>
                    <a:pt x="236" y="0"/>
                  </a:moveTo>
                  <a:cubicBezTo>
                    <a:pt x="165" y="47"/>
                    <a:pt x="95" y="95"/>
                    <a:pt x="0" y="142"/>
                  </a:cubicBezTo>
                  <a:lnTo>
                    <a:pt x="11538" y="11680"/>
                  </a:lnTo>
                  <a:cubicBezTo>
                    <a:pt x="11586" y="11586"/>
                    <a:pt x="11633" y="11515"/>
                    <a:pt x="11680" y="11444"/>
                  </a:cubicBezTo>
                  <a:lnTo>
                    <a:pt x="23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21"/>
            <p:cNvSpPr/>
            <p:nvPr/>
          </p:nvSpPr>
          <p:spPr>
            <a:xfrm>
              <a:off x="7183625" y="2527325"/>
              <a:ext cx="280225" cy="279625"/>
            </a:xfrm>
            <a:custGeom>
              <a:avLst/>
              <a:gdLst/>
              <a:ahLst/>
              <a:cxnLst/>
              <a:rect l="l" t="t" r="r" b="b"/>
              <a:pathLst>
                <a:path w="11209" h="11185" extrusionOk="0">
                  <a:moveTo>
                    <a:pt x="260" y="0"/>
                  </a:moveTo>
                  <a:cubicBezTo>
                    <a:pt x="166" y="24"/>
                    <a:pt x="95" y="71"/>
                    <a:pt x="1" y="95"/>
                  </a:cubicBezTo>
                  <a:lnTo>
                    <a:pt x="11091" y="11185"/>
                  </a:lnTo>
                  <a:cubicBezTo>
                    <a:pt x="11114" y="11114"/>
                    <a:pt x="11161" y="11019"/>
                    <a:pt x="11208" y="10925"/>
                  </a:cubicBezTo>
                  <a:lnTo>
                    <a:pt x="26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21"/>
            <p:cNvSpPr/>
            <p:nvPr/>
          </p:nvSpPr>
          <p:spPr>
            <a:xfrm>
              <a:off x="7240250" y="2512575"/>
              <a:ext cx="237750" cy="237750"/>
            </a:xfrm>
            <a:custGeom>
              <a:avLst/>
              <a:gdLst/>
              <a:ahLst/>
              <a:cxnLst/>
              <a:rect l="l" t="t" r="r" b="b"/>
              <a:pathLst>
                <a:path w="9510" h="9510" extrusionOk="0">
                  <a:moveTo>
                    <a:pt x="331" y="0"/>
                  </a:moveTo>
                  <a:cubicBezTo>
                    <a:pt x="213" y="0"/>
                    <a:pt x="95" y="24"/>
                    <a:pt x="1" y="24"/>
                  </a:cubicBezTo>
                  <a:lnTo>
                    <a:pt x="9486" y="9509"/>
                  </a:lnTo>
                  <a:cubicBezTo>
                    <a:pt x="9486" y="9415"/>
                    <a:pt x="9510" y="9297"/>
                    <a:pt x="9510" y="9179"/>
                  </a:cubicBezTo>
                  <a:lnTo>
                    <a:pt x="33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21"/>
            <p:cNvSpPr/>
            <p:nvPr/>
          </p:nvSpPr>
          <p:spPr>
            <a:xfrm>
              <a:off x="7119325" y="2570375"/>
              <a:ext cx="300875" cy="300875"/>
            </a:xfrm>
            <a:custGeom>
              <a:avLst/>
              <a:gdLst/>
              <a:ahLst/>
              <a:cxnLst/>
              <a:rect l="l" t="t" r="r" b="b"/>
              <a:pathLst>
                <a:path w="12035" h="12035" extrusionOk="0">
                  <a:moveTo>
                    <a:pt x="190" y="1"/>
                  </a:moveTo>
                  <a:cubicBezTo>
                    <a:pt x="142" y="24"/>
                    <a:pt x="119" y="72"/>
                    <a:pt x="95" y="95"/>
                  </a:cubicBezTo>
                  <a:cubicBezTo>
                    <a:pt x="72" y="119"/>
                    <a:pt x="24" y="142"/>
                    <a:pt x="1" y="190"/>
                  </a:cubicBezTo>
                  <a:lnTo>
                    <a:pt x="11846" y="12034"/>
                  </a:lnTo>
                  <a:cubicBezTo>
                    <a:pt x="11893" y="12011"/>
                    <a:pt x="11916" y="11964"/>
                    <a:pt x="11940" y="11940"/>
                  </a:cubicBezTo>
                  <a:cubicBezTo>
                    <a:pt x="11987" y="11916"/>
                    <a:pt x="12011" y="11869"/>
                    <a:pt x="12034" y="11846"/>
                  </a:cubicBezTo>
                  <a:lnTo>
                    <a:pt x="1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21"/>
            <p:cNvSpPr/>
            <p:nvPr/>
          </p:nvSpPr>
          <p:spPr>
            <a:xfrm>
              <a:off x="7274475" y="2511400"/>
              <a:ext cx="204700" cy="204700"/>
            </a:xfrm>
            <a:custGeom>
              <a:avLst/>
              <a:gdLst/>
              <a:ahLst/>
              <a:cxnLst/>
              <a:rect l="l" t="t" r="r" b="b"/>
              <a:pathLst>
                <a:path w="8188" h="8188" extrusionOk="0">
                  <a:moveTo>
                    <a:pt x="0" y="0"/>
                  </a:moveTo>
                  <a:lnTo>
                    <a:pt x="8188" y="8188"/>
                  </a:lnTo>
                  <a:cubicBezTo>
                    <a:pt x="8188" y="8070"/>
                    <a:pt x="8188" y="7928"/>
                    <a:pt x="8164" y="7810"/>
                  </a:cubicBezTo>
                  <a:lnTo>
                    <a:pt x="378" y="24"/>
                  </a:lnTo>
                  <a:cubicBezTo>
                    <a:pt x="260" y="0"/>
                    <a:pt x="118" y="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21"/>
            <p:cNvSpPr/>
            <p:nvPr/>
          </p:nvSpPr>
          <p:spPr>
            <a:xfrm>
              <a:off x="7315775" y="2516125"/>
              <a:ext cx="158700" cy="158700"/>
            </a:xfrm>
            <a:custGeom>
              <a:avLst/>
              <a:gdLst/>
              <a:ahLst/>
              <a:cxnLst/>
              <a:rect l="l" t="t" r="r" b="b"/>
              <a:pathLst>
                <a:path w="6348" h="6348" extrusionOk="0">
                  <a:moveTo>
                    <a:pt x="0" y="0"/>
                  </a:moveTo>
                  <a:lnTo>
                    <a:pt x="6347" y="6347"/>
                  </a:lnTo>
                  <a:cubicBezTo>
                    <a:pt x="6300" y="6182"/>
                    <a:pt x="6253" y="6017"/>
                    <a:pt x="6206" y="5828"/>
                  </a:cubicBezTo>
                  <a:lnTo>
                    <a:pt x="519" y="142"/>
                  </a:lnTo>
                  <a:cubicBezTo>
                    <a:pt x="330" y="94"/>
                    <a:pt x="165" y="4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21"/>
            <p:cNvSpPr/>
            <p:nvPr/>
          </p:nvSpPr>
          <p:spPr>
            <a:xfrm>
              <a:off x="7060350" y="2725525"/>
              <a:ext cx="204700" cy="204700"/>
            </a:xfrm>
            <a:custGeom>
              <a:avLst/>
              <a:gdLst/>
              <a:ahLst/>
              <a:cxnLst/>
              <a:rect l="l" t="t" r="r" b="b"/>
              <a:pathLst>
                <a:path w="8188" h="8188" extrusionOk="0">
                  <a:moveTo>
                    <a:pt x="0" y="0"/>
                  </a:moveTo>
                  <a:cubicBezTo>
                    <a:pt x="0" y="118"/>
                    <a:pt x="0" y="260"/>
                    <a:pt x="24" y="378"/>
                  </a:cubicBezTo>
                  <a:lnTo>
                    <a:pt x="7810" y="8164"/>
                  </a:lnTo>
                  <a:cubicBezTo>
                    <a:pt x="7928" y="8188"/>
                    <a:pt x="8070" y="8188"/>
                    <a:pt x="8188" y="818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21"/>
            <p:cNvSpPr/>
            <p:nvPr/>
          </p:nvSpPr>
          <p:spPr>
            <a:xfrm>
              <a:off x="7061525" y="2690725"/>
              <a:ext cx="238325" cy="238325"/>
            </a:xfrm>
            <a:custGeom>
              <a:avLst/>
              <a:gdLst/>
              <a:ahLst/>
              <a:cxnLst/>
              <a:rect l="l" t="t" r="r" b="b"/>
              <a:pathLst>
                <a:path w="9533" h="9533" extrusionOk="0">
                  <a:moveTo>
                    <a:pt x="24" y="0"/>
                  </a:moveTo>
                  <a:cubicBezTo>
                    <a:pt x="24" y="118"/>
                    <a:pt x="1" y="236"/>
                    <a:pt x="1" y="354"/>
                  </a:cubicBezTo>
                  <a:lnTo>
                    <a:pt x="9179" y="9533"/>
                  </a:lnTo>
                  <a:cubicBezTo>
                    <a:pt x="9297" y="9533"/>
                    <a:pt x="9415" y="9509"/>
                    <a:pt x="9533" y="9486"/>
                  </a:cubicBezTo>
                  <a:lnTo>
                    <a:pt x="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21"/>
            <p:cNvSpPr/>
            <p:nvPr/>
          </p:nvSpPr>
          <p:spPr>
            <a:xfrm>
              <a:off x="7375925" y="2540300"/>
              <a:ext cx="74350" cy="74350"/>
            </a:xfrm>
            <a:custGeom>
              <a:avLst/>
              <a:gdLst/>
              <a:ahLst/>
              <a:cxnLst/>
              <a:rect l="l" t="t" r="r" b="b"/>
              <a:pathLst>
                <a:path w="2974" h="2974" extrusionOk="0">
                  <a:moveTo>
                    <a:pt x="1" y="0"/>
                  </a:moveTo>
                  <a:lnTo>
                    <a:pt x="2974" y="2973"/>
                  </a:lnTo>
                  <a:cubicBezTo>
                    <a:pt x="2620" y="2360"/>
                    <a:pt x="2195" y="1817"/>
                    <a:pt x="1676" y="1298"/>
                  </a:cubicBezTo>
                  <a:cubicBezTo>
                    <a:pt x="1157" y="779"/>
                    <a:pt x="614" y="354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21"/>
            <p:cNvSpPr/>
            <p:nvPr/>
          </p:nvSpPr>
          <p:spPr>
            <a:xfrm>
              <a:off x="7065075" y="2766825"/>
              <a:ext cx="158700" cy="158100"/>
            </a:xfrm>
            <a:custGeom>
              <a:avLst/>
              <a:gdLst/>
              <a:ahLst/>
              <a:cxnLst/>
              <a:rect l="l" t="t" r="r" b="b"/>
              <a:pathLst>
                <a:path w="6348" h="6324" extrusionOk="0">
                  <a:moveTo>
                    <a:pt x="0" y="0"/>
                  </a:moveTo>
                  <a:lnTo>
                    <a:pt x="0" y="0"/>
                  </a:lnTo>
                  <a:cubicBezTo>
                    <a:pt x="47" y="165"/>
                    <a:pt x="94" y="330"/>
                    <a:pt x="142" y="496"/>
                  </a:cubicBezTo>
                  <a:lnTo>
                    <a:pt x="5852" y="6206"/>
                  </a:lnTo>
                  <a:cubicBezTo>
                    <a:pt x="6017" y="6253"/>
                    <a:pt x="6182" y="6300"/>
                    <a:pt x="6347" y="632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21"/>
            <p:cNvSpPr/>
            <p:nvPr/>
          </p:nvSpPr>
          <p:spPr>
            <a:xfrm>
              <a:off x="7089250" y="2826975"/>
              <a:ext cx="74350" cy="74350"/>
            </a:xfrm>
            <a:custGeom>
              <a:avLst/>
              <a:gdLst/>
              <a:ahLst/>
              <a:cxnLst/>
              <a:rect l="l" t="t" r="r" b="b"/>
              <a:pathLst>
                <a:path w="2974" h="2974" extrusionOk="0">
                  <a:moveTo>
                    <a:pt x="0" y="1"/>
                  </a:moveTo>
                  <a:lnTo>
                    <a:pt x="0" y="1"/>
                  </a:lnTo>
                  <a:cubicBezTo>
                    <a:pt x="354" y="614"/>
                    <a:pt x="779" y="1157"/>
                    <a:pt x="1298" y="1676"/>
                  </a:cubicBezTo>
                  <a:cubicBezTo>
                    <a:pt x="1817" y="2195"/>
                    <a:pt x="2360" y="2620"/>
                    <a:pt x="2973" y="297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21"/>
            <p:cNvSpPr/>
            <p:nvPr/>
          </p:nvSpPr>
          <p:spPr>
            <a:xfrm>
              <a:off x="7088075" y="2610500"/>
              <a:ext cx="292000" cy="292000"/>
            </a:xfrm>
            <a:custGeom>
              <a:avLst/>
              <a:gdLst/>
              <a:ahLst/>
              <a:cxnLst/>
              <a:rect l="l" t="t" r="r" b="b"/>
              <a:pathLst>
                <a:path w="11680" h="11680" extrusionOk="0">
                  <a:moveTo>
                    <a:pt x="142" y="0"/>
                  </a:moveTo>
                  <a:cubicBezTo>
                    <a:pt x="95" y="95"/>
                    <a:pt x="47" y="165"/>
                    <a:pt x="0" y="236"/>
                  </a:cubicBezTo>
                  <a:lnTo>
                    <a:pt x="11444" y="11680"/>
                  </a:lnTo>
                  <a:cubicBezTo>
                    <a:pt x="11515" y="11633"/>
                    <a:pt x="11586" y="11586"/>
                    <a:pt x="11680" y="11538"/>
                  </a:cubicBezTo>
                  <a:lnTo>
                    <a:pt x="14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21"/>
            <p:cNvSpPr/>
            <p:nvPr/>
          </p:nvSpPr>
          <p:spPr>
            <a:xfrm>
              <a:off x="7102225" y="2589250"/>
              <a:ext cx="299100" cy="299100"/>
            </a:xfrm>
            <a:custGeom>
              <a:avLst/>
              <a:gdLst/>
              <a:ahLst/>
              <a:cxnLst/>
              <a:rect l="l" t="t" r="r" b="b"/>
              <a:pathLst>
                <a:path w="11964" h="11964" extrusionOk="0">
                  <a:moveTo>
                    <a:pt x="166" y="1"/>
                  </a:moveTo>
                  <a:cubicBezTo>
                    <a:pt x="119" y="72"/>
                    <a:pt x="71" y="142"/>
                    <a:pt x="1" y="213"/>
                  </a:cubicBezTo>
                  <a:lnTo>
                    <a:pt x="11751" y="11964"/>
                  </a:lnTo>
                  <a:cubicBezTo>
                    <a:pt x="11822" y="11893"/>
                    <a:pt x="11893" y="11846"/>
                    <a:pt x="11963" y="11799"/>
                  </a:cubicBezTo>
                  <a:lnTo>
                    <a:pt x="16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21"/>
            <p:cNvSpPr/>
            <p:nvPr/>
          </p:nvSpPr>
          <p:spPr>
            <a:xfrm>
              <a:off x="7066825" y="2661225"/>
              <a:ext cx="262525" cy="262525"/>
            </a:xfrm>
            <a:custGeom>
              <a:avLst/>
              <a:gdLst/>
              <a:ahLst/>
              <a:cxnLst/>
              <a:rect l="l" t="t" r="r" b="b"/>
              <a:pathLst>
                <a:path w="10501" h="10501" extrusionOk="0">
                  <a:moveTo>
                    <a:pt x="72" y="0"/>
                  </a:moveTo>
                  <a:cubicBezTo>
                    <a:pt x="48" y="95"/>
                    <a:pt x="24" y="189"/>
                    <a:pt x="1" y="284"/>
                  </a:cubicBezTo>
                  <a:lnTo>
                    <a:pt x="10218" y="10500"/>
                  </a:lnTo>
                  <a:lnTo>
                    <a:pt x="10501" y="10406"/>
                  </a:lnTo>
                  <a:lnTo>
                    <a:pt x="7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21"/>
            <p:cNvSpPr/>
            <p:nvPr/>
          </p:nvSpPr>
          <p:spPr>
            <a:xfrm>
              <a:off x="7076275" y="2634675"/>
              <a:ext cx="279625" cy="279625"/>
            </a:xfrm>
            <a:custGeom>
              <a:avLst/>
              <a:gdLst/>
              <a:ahLst/>
              <a:cxnLst/>
              <a:rect l="l" t="t" r="r" b="b"/>
              <a:pathLst>
                <a:path w="11185" h="11185" extrusionOk="0">
                  <a:moveTo>
                    <a:pt x="95" y="1"/>
                  </a:moveTo>
                  <a:cubicBezTo>
                    <a:pt x="71" y="71"/>
                    <a:pt x="24" y="166"/>
                    <a:pt x="0" y="260"/>
                  </a:cubicBezTo>
                  <a:lnTo>
                    <a:pt x="10925" y="11185"/>
                  </a:lnTo>
                  <a:cubicBezTo>
                    <a:pt x="11019" y="11161"/>
                    <a:pt x="11114" y="11114"/>
                    <a:pt x="11185" y="11090"/>
                  </a:cubicBezTo>
                  <a:lnTo>
                    <a:pt x="9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3" name="Google Shape;493;p21"/>
          <p:cNvGrpSpPr/>
          <p:nvPr/>
        </p:nvGrpSpPr>
        <p:grpSpPr>
          <a:xfrm rot="10800000" flipH="1">
            <a:off x="7187796" y="4721483"/>
            <a:ext cx="1758608" cy="285064"/>
            <a:chOff x="784630" y="302238"/>
            <a:chExt cx="753635" cy="122172"/>
          </a:xfrm>
        </p:grpSpPr>
        <p:sp>
          <p:nvSpPr>
            <p:cNvPr id="494" name="Google Shape;494;p21"/>
            <p:cNvSpPr/>
            <p:nvPr/>
          </p:nvSpPr>
          <p:spPr>
            <a:xfrm>
              <a:off x="784630" y="302238"/>
              <a:ext cx="753629" cy="34276"/>
            </a:xfrm>
            <a:custGeom>
              <a:avLst/>
              <a:gdLst/>
              <a:ahLst/>
              <a:cxnLst/>
              <a:rect l="l" t="t" r="r" b="b"/>
              <a:pathLst>
                <a:path w="21307" h="969" extrusionOk="0">
                  <a:moveTo>
                    <a:pt x="0" y="1"/>
                  </a:moveTo>
                  <a:lnTo>
                    <a:pt x="0" y="968"/>
                  </a:lnTo>
                  <a:lnTo>
                    <a:pt x="21307" y="968"/>
                  </a:lnTo>
                  <a:lnTo>
                    <a:pt x="2130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21"/>
            <p:cNvSpPr/>
            <p:nvPr/>
          </p:nvSpPr>
          <p:spPr>
            <a:xfrm>
              <a:off x="1391328" y="368452"/>
              <a:ext cx="146937" cy="55957"/>
            </a:xfrm>
            <a:custGeom>
              <a:avLst/>
              <a:gdLst/>
              <a:ahLst/>
              <a:cxnLst/>
              <a:rect l="l" t="t" r="r" b="b"/>
              <a:pathLst>
                <a:path w="4154" h="969" extrusionOk="0">
                  <a:moveTo>
                    <a:pt x="1" y="1"/>
                  </a:moveTo>
                  <a:lnTo>
                    <a:pt x="1" y="968"/>
                  </a:lnTo>
                  <a:lnTo>
                    <a:pt x="4153" y="968"/>
                  </a:lnTo>
                  <a:lnTo>
                    <a:pt x="415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6" name="Google Shape;496;p21"/>
          <p:cNvSpPr/>
          <p:nvPr/>
        </p:nvSpPr>
        <p:spPr>
          <a:xfrm>
            <a:off x="228338" y="4804650"/>
            <a:ext cx="201900" cy="201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7" name="Google Shape;497;p21"/>
          <p:cNvSpPr/>
          <p:nvPr/>
        </p:nvSpPr>
        <p:spPr>
          <a:xfrm rot="5400000" flipH="1">
            <a:off x="8217417" y="836716"/>
            <a:ext cx="1023642" cy="79974"/>
          </a:xfrm>
          <a:custGeom>
            <a:avLst/>
            <a:gdLst/>
            <a:ahLst/>
            <a:cxnLst/>
            <a:rect l="l" t="t" r="r" b="b"/>
            <a:pathLst>
              <a:path w="21307" h="969" extrusionOk="0">
                <a:moveTo>
                  <a:pt x="0" y="1"/>
                </a:moveTo>
                <a:lnTo>
                  <a:pt x="0" y="968"/>
                </a:lnTo>
                <a:lnTo>
                  <a:pt x="21307" y="968"/>
                </a:lnTo>
                <a:lnTo>
                  <a:pt x="21307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_ONLY_1_1"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22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00" name="Google Shape;500;p22"/>
          <p:cNvSpPr/>
          <p:nvPr/>
        </p:nvSpPr>
        <p:spPr>
          <a:xfrm flipH="1">
            <a:off x="8331504" y="4267800"/>
            <a:ext cx="1425709" cy="1426584"/>
          </a:xfrm>
          <a:custGeom>
            <a:avLst/>
            <a:gdLst/>
            <a:ahLst/>
            <a:cxnLst/>
            <a:rect l="l" t="t" r="r" b="b"/>
            <a:pathLst>
              <a:path w="37494" h="37517" extrusionOk="0">
                <a:moveTo>
                  <a:pt x="18759" y="1935"/>
                </a:moveTo>
                <a:cubicBezTo>
                  <a:pt x="28032" y="1935"/>
                  <a:pt x="35582" y="9486"/>
                  <a:pt x="35582" y="18759"/>
                </a:cubicBezTo>
                <a:cubicBezTo>
                  <a:pt x="35582" y="28032"/>
                  <a:pt x="28032" y="35582"/>
                  <a:pt x="18759" y="35582"/>
                </a:cubicBezTo>
                <a:cubicBezTo>
                  <a:pt x="9462" y="35582"/>
                  <a:pt x="1912" y="28032"/>
                  <a:pt x="1912" y="18759"/>
                </a:cubicBezTo>
                <a:cubicBezTo>
                  <a:pt x="1912" y="9486"/>
                  <a:pt x="9462" y="1935"/>
                  <a:pt x="18759" y="1935"/>
                </a:cubicBezTo>
                <a:close/>
                <a:moveTo>
                  <a:pt x="18759" y="0"/>
                </a:moveTo>
                <a:cubicBezTo>
                  <a:pt x="8400" y="0"/>
                  <a:pt x="1" y="8424"/>
                  <a:pt x="1" y="18759"/>
                </a:cubicBezTo>
                <a:cubicBezTo>
                  <a:pt x="1" y="29093"/>
                  <a:pt x="8400" y="37517"/>
                  <a:pt x="18759" y="37517"/>
                </a:cubicBezTo>
                <a:cubicBezTo>
                  <a:pt x="29093" y="37517"/>
                  <a:pt x="37493" y="29093"/>
                  <a:pt x="37493" y="18759"/>
                </a:cubicBezTo>
                <a:cubicBezTo>
                  <a:pt x="37493" y="8424"/>
                  <a:pt x="29093" y="0"/>
                  <a:pt x="1875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01" name="Google Shape;501;p22"/>
          <p:cNvGrpSpPr/>
          <p:nvPr/>
        </p:nvGrpSpPr>
        <p:grpSpPr>
          <a:xfrm flipH="1">
            <a:off x="8110388" y="4523112"/>
            <a:ext cx="637033" cy="637033"/>
            <a:chOff x="7060350" y="2511400"/>
            <a:chExt cx="418825" cy="418825"/>
          </a:xfrm>
        </p:grpSpPr>
        <p:sp>
          <p:nvSpPr>
            <p:cNvPr id="502" name="Google Shape;502;p22"/>
            <p:cNvSpPr/>
            <p:nvPr/>
          </p:nvSpPr>
          <p:spPr>
            <a:xfrm>
              <a:off x="7138200" y="2553275"/>
              <a:ext cx="299100" cy="299100"/>
            </a:xfrm>
            <a:custGeom>
              <a:avLst/>
              <a:gdLst/>
              <a:ahLst/>
              <a:cxnLst/>
              <a:rect l="l" t="t" r="r" b="b"/>
              <a:pathLst>
                <a:path w="11964" h="11964" extrusionOk="0">
                  <a:moveTo>
                    <a:pt x="213" y="1"/>
                  </a:moveTo>
                  <a:cubicBezTo>
                    <a:pt x="142" y="71"/>
                    <a:pt x="72" y="119"/>
                    <a:pt x="1" y="166"/>
                  </a:cubicBezTo>
                  <a:lnTo>
                    <a:pt x="11799" y="11963"/>
                  </a:lnTo>
                  <a:cubicBezTo>
                    <a:pt x="11846" y="11893"/>
                    <a:pt x="11893" y="11822"/>
                    <a:pt x="11964" y="11751"/>
                  </a:cubicBezTo>
                  <a:lnTo>
                    <a:pt x="2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22"/>
            <p:cNvSpPr/>
            <p:nvPr/>
          </p:nvSpPr>
          <p:spPr>
            <a:xfrm>
              <a:off x="7210175" y="2517875"/>
              <a:ext cx="262525" cy="262525"/>
            </a:xfrm>
            <a:custGeom>
              <a:avLst/>
              <a:gdLst/>
              <a:ahLst/>
              <a:cxnLst/>
              <a:rect l="l" t="t" r="r" b="b"/>
              <a:pathLst>
                <a:path w="10501" h="10501" extrusionOk="0">
                  <a:moveTo>
                    <a:pt x="284" y="1"/>
                  </a:moveTo>
                  <a:lnTo>
                    <a:pt x="1" y="72"/>
                  </a:lnTo>
                  <a:lnTo>
                    <a:pt x="10430" y="10501"/>
                  </a:lnTo>
                  <a:cubicBezTo>
                    <a:pt x="10453" y="10406"/>
                    <a:pt x="10477" y="10312"/>
                    <a:pt x="10500" y="10218"/>
                  </a:cubicBezTo>
                  <a:lnTo>
                    <a:pt x="28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22"/>
            <p:cNvSpPr/>
            <p:nvPr/>
          </p:nvSpPr>
          <p:spPr>
            <a:xfrm>
              <a:off x="7159450" y="2539125"/>
              <a:ext cx="292000" cy="292000"/>
            </a:xfrm>
            <a:custGeom>
              <a:avLst/>
              <a:gdLst/>
              <a:ahLst/>
              <a:cxnLst/>
              <a:rect l="l" t="t" r="r" b="b"/>
              <a:pathLst>
                <a:path w="11680" h="11680" extrusionOk="0">
                  <a:moveTo>
                    <a:pt x="236" y="0"/>
                  </a:moveTo>
                  <a:cubicBezTo>
                    <a:pt x="165" y="47"/>
                    <a:pt x="95" y="95"/>
                    <a:pt x="0" y="142"/>
                  </a:cubicBezTo>
                  <a:lnTo>
                    <a:pt x="11538" y="11680"/>
                  </a:lnTo>
                  <a:cubicBezTo>
                    <a:pt x="11586" y="11586"/>
                    <a:pt x="11633" y="11515"/>
                    <a:pt x="11680" y="11444"/>
                  </a:cubicBezTo>
                  <a:lnTo>
                    <a:pt x="23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22"/>
            <p:cNvSpPr/>
            <p:nvPr/>
          </p:nvSpPr>
          <p:spPr>
            <a:xfrm>
              <a:off x="7183625" y="2527325"/>
              <a:ext cx="280225" cy="279625"/>
            </a:xfrm>
            <a:custGeom>
              <a:avLst/>
              <a:gdLst/>
              <a:ahLst/>
              <a:cxnLst/>
              <a:rect l="l" t="t" r="r" b="b"/>
              <a:pathLst>
                <a:path w="11209" h="11185" extrusionOk="0">
                  <a:moveTo>
                    <a:pt x="260" y="0"/>
                  </a:moveTo>
                  <a:cubicBezTo>
                    <a:pt x="166" y="24"/>
                    <a:pt x="95" y="71"/>
                    <a:pt x="1" y="95"/>
                  </a:cubicBezTo>
                  <a:lnTo>
                    <a:pt x="11091" y="11185"/>
                  </a:lnTo>
                  <a:cubicBezTo>
                    <a:pt x="11114" y="11114"/>
                    <a:pt x="11161" y="11019"/>
                    <a:pt x="11208" y="10925"/>
                  </a:cubicBezTo>
                  <a:lnTo>
                    <a:pt x="26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22"/>
            <p:cNvSpPr/>
            <p:nvPr/>
          </p:nvSpPr>
          <p:spPr>
            <a:xfrm>
              <a:off x="7240250" y="2512575"/>
              <a:ext cx="237750" cy="237750"/>
            </a:xfrm>
            <a:custGeom>
              <a:avLst/>
              <a:gdLst/>
              <a:ahLst/>
              <a:cxnLst/>
              <a:rect l="l" t="t" r="r" b="b"/>
              <a:pathLst>
                <a:path w="9510" h="9510" extrusionOk="0">
                  <a:moveTo>
                    <a:pt x="331" y="0"/>
                  </a:moveTo>
                  <a:cubicBezTo>
                    <a:pt x="213" y="0"/>
                    <a:pt x="95" y="24"/>
                    <a:pt x="1" y="24"/>
                  </a:cubicBezTo>
                  <a:lnTo>
                    <a:pt x="9486" y="9509"/>
                  </a:lnTo>
                  <a:cubicBezTo>
                    <a:pt x="9486" y="9415"/>
                    <a:pt x="9510" y="9297"/>
                    <a:pt x="9510" y="9179"/>
                  </a:cubicBezTo>
                  <a:lnTo>
                    <a:pt x="33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22"/>
            <p:cNvSpPr/>
            <p:nvPr/>
          </p:nvSpPr>
          <p:spPr>
            <a:xfrm>
              <a:off x="7119325" y="2570375"/>
              <a:ext cx="300875" cy="300875"/>
            </a:xfrm>
            <a:custGeom>
              <a:avLst/>
              <a:gdLst/>
              <a:ahLst/>
              <a:cxnLst/>
              <a:rect l="l" t="t" r="r" b="b"/>
              <a:pathLst>
                <a:path w="12035" h="12035" extrusionOk="0">
                  <a:moveTo>
                    <a:pt x="190" y="1"/>
                  </a:moveTo>
                  <a:cubicBezTo>
                    <a:pt x="142" y="24"/>
                    <a:pt x="119" y="72"/>
                    <a:pt x="95" y="95"/>
                  </a:cubicBezTo>
                  <a:cubicBezTo>
                    <a:pt x="72" y="119"/>
                    <a:pt x="24" y="142"/>
                    <a:pt x="1" y="190"/>
                  </a:cubicBezTo>
                  <a:lnTo>
                    <a:pt x="11846" y="12034"/>
                  </a:lnTo>
                  <a:cubicBezTo>
                    <a:pt x="11893" y="12011"/>
                    <a:pt x="11916" y="11964"/>
                    <a:pt x="11940" y="11940"/>
                  </a:cubicBezTo>
                  <a:cubicBezTo>
                    <a:pt x="11987" y="11916"/>
                    <a:pt x="12011" y="11869"/>
                    <a:pt x="12034" y="11846"/>
                  </a:cubicBezTo>
                  <a:lnTo>
                    <a:pt x="1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22"/>
            <p:cNvSpPr/>
            <p:nvPr/>
          </p:nvSpPr>
          <p:spPr>
            <a:xfrm>
              <a:off x="7274475" y="2511400"/>
              <a:ext cx="204700" cy="204700"/>
            </a:xfrm>
            <a:custGeom>
              <a:avLst/>
              <a:gdLst/>
              <a:ahLst/>
              <a:cxnLst/>
              <a:rect l="l" t="t" r="r" b="b"/>
              <a:pathLst>
                <a:path w="8188" h="8188" extrusionOk="0">
                  <a:moveTo>
                    <a:pt x="0" y="0"/>
                  </a:moveTo>
                  <a:lnTo>
                    <a:pt x="8188" y="8188"/>
                  </a:lnTo>
                  <a:cubicBezTo>
                    <a:pt x="8188" y="8070"/>
                    <a:pt x="8188" y="7928"/>
                    <a:pt x="8164" y="7810"/>
                  </a:cubicBezTo>
                  <a:lnTo>
                    <a:pt x="378" y="24"/>
                  </a:lnTo>
                  <a:cubicBezTo>
                    <a:pt x="260" y="0"/>
                    <a:pt x="118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22"/>
            <p:cNvSpPr/>
            <p:nvPr/>
          </p:nvSpPr>
          <p:spPr>
            <a:xfrm>
              <a:off x="7315775" y="2516125"/>
              <a:ext cx="158700" cy="158700"/>
            </a:xfrm>
            <a:custGeom>
              <a:avLst/>
              <a:gdLst/>
              <a:ahLst/>
              <a:cxnLst/>
              <a:rect l="l" t="t" r="r" b="b"/>
              <a:pathLst>
                <a:path w="6348" h="6348" extrusionOk="0">
                  <a:moveTo>
                    <a:pt x="0" y="0"/>
                  </a:moveTo>
                  <a:lnTo>
                    <a:pt x="6347" y="6347"/>
                  </a:lnTo>
                  <a:cubicBezTo>
                    <a:pt x="6300" y="6182"/>
                    <a:pt x="6253" y="6017"/>
                    <a:pt x="6206" y="5828"/>
                  </a:cubicBezTo>
                  <a:lnTo>
                    <a:pt x="519" y="142"/>
                  </a:lnTo>
                  <a:cubicBezTo>
                    <a:pt x="330" y="94"/>
                    <a:pt x="165" y="47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22"/>
            <p:cNvSpPr/>
            <p:nvPr/>
          </p:nvSpPr>
          <p:spPr>
            <a:xfrm>
              <a:off x="7060350" y="2725525"/>
              <a:ext cx="204700" cy="204700"/>
            </a:xfrm>
            <a:custGeom>
              <a:avLst/>
              <a:gdLst/>
              <a:ahLst/>
              <a:cxnLst/>
              <a:rect l="l" t="t" r="r" b="b"/>
              <a:pathLst>
                <a:path w="8188" h="8188" extrusionOk="0">
                  <a:moveTo>
                    <a:pt x="0" y="0"/>
                  </a:moveTo>
                  <a:cubicBezTo>
                    <a:pt x="0" y="118"/>
                    <a:pt x="0" y="260"/>
                    <a:pt x="24" y="378"/>
                  </a:cubicBezTo>
                  <a:lnTo>
                    <a:pt x="7810" y="8164"/>
                  </a:lnTo>
                  <a:cubicBezTo>
                    <a:pt x="7928" y="8188"/>
                    <a:pt x="8070" y="8188"/>
                    <a:pt x="8188" y="818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22"/>
            <p:cNvSpPr/>
            <p:nvPr/>
          </p:nvSpPr>
          <p:spPr>
            <a:xfrm>
              <a:off x="7061525" y="2690725"/>
              <a:ext cx="238325" cy="238325"/>
            </a:xfrm>
            <a:custGeom>
              <a:avLst/>
              <a:gdLst/>
              <a:ahLst/>
              <a:cxnLst/>
              <a:rect l="l" t="t" r="r" b="b"/>
              <a:pathLst>
                <a:path w="9533" h="9533" extrusionOk="0">
                  <a:moveTo>
                    <a:pt x="24" y="0"/>
                  </a:moveTo>
                  <a:cubicBezTo>
                    <a:pt x="24" y="118"/>
                    <a:pt x="1" y="236"/>
                    <a:pt x="1" y="354"/>
                  </a:cubicBezTo>
                  <a:lnTo>
                    <a:pt x="9179" y="9533"/>
                  </a:lnTo>
                  <a:cubicBezTo>
                    <a:pt x="9297" y="9533"/>
                    <a:pt x="9415" y="9509"/>
                    <a:pt x="9533" y="9486"/>
                  </a:cubicBezTo>
                  <a:lnTo>
                    <a:pt x="2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22"/>
            <p:cNvSpPr/>
            <p:nvPr/>
          </p:nvSpPr>
          <p:spPr>
            <a:xfrm>
              <a:off x="7375925" y="2540300"/>
              <a:ext cx="74350" cy="74350"/>
            </a:xfrm>
            <a:custGeom>
              <a:avLst/>
              <a:gdLst/>
              <a:ahLst/>
              <a:cxnLst/>
              <a:rect l="l" t="t" r="r" b="b"/>
              <a:pathLst>
                <a:path w="2974" h="2974" extrusionOk="0">
                  <a:moveTo>
                    <a:pt x="1" y="0"/>
                  </a:moveTo>
                  <a:lnTo>
                    <a:pt x="2974" y="2973"/>
                  </a:lnTo>
                  <a:cubicBezTo>
                    <a:pt x="2620" y="2360"/>
                    <a:pt x="2195" y="1817"/>
                    <a:pt x="1676" y="1298"/>
                  </a:cubicBezTo>
                  <a:cubicBezTo>
                    <a:pt x="1157" y="779"/>
                    <a:pt x="614" y="354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22"/>
            <p:cNvSpPr/>
            <p:nvPr/>
          </p:nvSpPr>
          <p:spPr>
            <a:xfrm>
              <a:off x="7065075" y="2766825"/>
              <a:ext cx="158700" cy="158100"/>
            </a:xfrm>
            <a:custGeom>
              <a:avLst/>
              <a:gdLst/>
              <a:ahLst/>
              <a:cxnLst/>
              <a:rect l="l" t="t" r="r" b="b"/>
              <a:pathLst>
                <a:path w="6348" h="6324" extrusionOk="0">
                  <a:moveTo>
                    <a:pt x="0" y="0"/>
                  </a:moveTo>
                  <a:lnTo>
                    <a:pt x="0" y="0"/>
                  </a:lnTo>
                  <a:cubicBezTo>
                    <a:pt x="47" y="165"/>
                    <a:pt x="94" y="330"/>
                    <a:pt x="142" y="496"/>
                  </a:cubicBezTo>
                  <a:lnTo>
                    <a:pt x="5852" y="6206"/>
                  </a:lnTo>
                  <a:cubicBezTo>
                    <a:pt x="6017" y="6253"/>
                    <a:pt x="6182" y="6300"/>
                    <a:pt x="6347" y="632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22"/>
            <p:cNvSpPr/>
            <p:nvPr/>
          </p:nvSpPr>
          <p:spPr>
            <a:xfrm>
              <a:off x="7089250" y="2826975"/>
              <a:ext cx="74350" cy="74350"/>
            </a:xfrm>
            <a:custGeom>
              <a:avLst/>
              <a:gdLst/>
              <a:ahLst/>
              <a:cxnLst/>
              <a:rect l="l" t="t" r="r" b="b"/>
              <a:pathLst>
                <a:path w="2974" h="2974" extrusionOk="0">
                  <a:moveTo>
                    <a:pt x="0" y="1"/>
                  </a:moveTo>
                  <a:lnTo>
                    <a:pt x="0" y="1"/>
                  </a:lnTo>
                  <a:cubicBezTo>
                    <a:pt x="354" y="614"/>
                    <a:pt x="779" y="1157"/>
                    <a:pt x="1298" y="1676"/>
                  </a:cubicBezTo>
                  <a:cubicBezTo>
                    <a:pt x="1817" y="2195"/>
                    <a:pt x="2360" y="2620"/>
                    <a:pt x="2973" y="297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22"/>
            <p:cNvSpPr/>
            <p:nvPr/>
          </p:nvSpPr>
          <p:spPr>
            <a:xfrm>
              <a:off x="7088075" y="2610500"/>
              <a:ext cx="292000" cy="292000"/>
            </a:xfrm>
            <a:custGeom>
              <a:avLst/>
              <a:gdLst/>
              <a:ahLst/>
              <a:cxnLst/>
              <a:rect l="l" t="t" r="r" b="b"/>
              <a:pathLst>
                <a:path w="11680" h="11680" extrusionOk="0">
                  <a:moveTo>
                    <a:pt x="142" y="0"/>
                  </a:moveTo>
                  <a:cubicBezTo>
                    <a:pt x="95" y="95"/>
                    <a:pt x="47" y="165"/>
                    <a:pt x="0" y="236"/>
                  </a:cubicBezTo>
                  <a:lnTo>
                    <a:pt x="11444" y="11680"/>
                  </a:lnTo>
                  <a:cubicBezTo>
                    <a:pt x="11515" y="11633"/>
                    <a:pt x="11586" y="11586"/>
                    <a:pt x="11680" y="11538"/>
                  </a:cubicBezTo>
                  <a:lnTo>
                    <a:pt x="14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22"/>
            <p:cNvSpPr/>
            <p:nvPr/>
          </p:nvSpPr>
          <p:spPr>
            <a:xfrm>
              <a:off x="7102225" y="2589250"/>
              <a:ext cx="299100" cy="299100"/>
            </a:xfrm>
            <a:custGeom>
              <a:avLst/>
              <a:gdLst/>
              <a:ahLst/>
              <a:cxnLst/>
              <a:rect l="l" t="t" r="r" b="b"/>
              <a:pathLst>
                <a:path w="11964" h="11964" extrusionOk="0">
                  <a:moveTo>
                    <a:pt x="166" y="1"/>
                  </a:moveTo>
                  <a:cubicBezTo>
                    <a:pt x="119" y="72"/>
                    <a:pt x="71" y="142"/>
                    <a:pt x="1" y="213"/>
                  </a:cubicBezTo>
                  <a:lnTo>
                    <a:pt x="11751" y="11964"/>
                  </a:lnTo>
                  <a:cubicBezTo>
                    <a:pt x="11822" y="11893"/>
                    <a:pt x="11893" y="11846"/>
                    <a:pt x="11963" y="11799"/>
                  </a:cubicBezTo>
                  <a:lnTo>
                    <a:pt x="16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22"/>
            <p:cNvSpPr/>
            <p:nvPr/>
          </p:nvSpPr>
          <p:spPr>
            <a:xfrm>
              <a:off x="7066825" y="2661225"/>
              <a:ext cx="262525" cy="262525"/>
            </a:xfrm>
            <a:custGeom>
              <a:avLst/>
              <a:gdLst/>
              <a:ahLst/>
              <a:cxnLst/>
              <a:rect l="l" t="t" r="r" b="b"/>
              <a:pathLst>
                <a:path w="10501" h="10501" extrusionOk="0">
                  <a:moveTo>
                    <a:pt x="72" y="0"/>
                  </a:moveTo>
                  <a:cubicBezTo>
                    <a:pt x="48" y="95"/>
                    <a:pt x="24" y="189"/>
                    <a:pt x="1" y="284"/>
                  </a:cubicBezTo>
                  <a:lnTo>
                    <a:pt x="10218" y="10500"/>
                  </a:lnTo>
                  <a:lnTo>
                    <a:pt x="10501" y="10406"/>
                  </a:lnTo>
                  <a:lnTo>
                    <a:pt x="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22"/>
            <p:cNvSpPr/>
            <p:nvPr/>
          </p:nvSpPr>
          <p:spPr>
            <a:xfrm>
              <a:off x="7076275" y="2634675"/>
              <a:ext cx="279625" cy="279625"/>
            </a:xfrm>
            <a:custGeom>
              <a:avLst/>
              <a:gdLst/>
              <a:ahLst/>
              <a:cxnLst/>
              <a:rect l="l" t="t" r="r" b="b"/>
              <a:pathLst>
                <a:path w="11185" h="11185" extrusionOk="0">
                  <a:moveTo>
                    <a:pt x="95" y="1"/>
                  </a:moveTo>
                  <a:cubicBezTo>
                    <a:pt x="71" y="71"/>
                    <a:pt x="24" y="166"/>
                    <a:pt x="0" y="260"/>
                  </a:cubicBezTo>
                  <a:lnTo>
                    <a:pt x="10925" y="11185"/>
                  </a:lnTo>
                  <a:cubicBezTo>
                    <a:pt x="11019" y="11161"/>
                    <a:pt x="11114" y="11114"/>
                    <a:pt x="11185" y="11090"/>
                  </a:cubicBezTo>
                  <a:lnTo>
                    <a:pt x="9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9" name="Google Shape;519;p22"/>
          <p:cNvGrpSpPr/>
          <p:nvPr/>
        </p:nvGrpSpPr>
        <p:grpSpPr>
          <a:xfrm>
            <a:off x="316566" y="287786"/>
            <a:ext cx="1528122" cy="50749"/>
            <a:chOff x="784630" y="302238"/>
            <a:chExt cx="1032097" cy="34276"/>
          </a:xfrm>
        </p:grpSpPr>
        <p:sp>
          <p:nvSpPr>
            <p:cNvPr id="520" name="Google Shape;520;p22"/>
            <p:cNvSpPr/>
            <p:nvPr/>
          </p:nvSpPr>
          <p:spPr>
            <a:xfrm>
              <a:off x="784630" y="302238"/>
              <a:ext cx="753629" cy="34276"/>
            </a:xfrm>
            <a:custGeom>
              <a:avLst/>
              <a:gdLst/>
              <a:ahLst/>
              <a:cxnLst/>
              <a:rect l="l" t="t" r="r" b="b"/>
              <a:pathLst>
                <a:path w="21307" h="969" extrusionOk="0">
                  <a:moveTo>
                    <a:pt x="0" y="1"/>
                  </a:moveTo>
                  <a:lnTo>
                    <a:pt x="0" y="968"/>
                  </a:lnTo>
                  <a:lnTo>
                    <a:pt x="21307" y="968"/>
                  </a:lnTo>
                  <a:lnTo>
                    <a:pt x="2130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22"/>
            <p:cNvSpPr/>
            <p:nvPr/>
          </p:nvSpPr>
          <p:spPr>
            <a:xfrm>
              <a:off x="1669800" y="302238"/>
              <a:ext cx="146927" cy="34276"/>
            </a:xfrm>
            <a:custGeom>
              <a:avLst/>
              <a:gdLst/>
              <a:ahLst/>
              <a:cxnLst/>
              <a:rect l="l" t="t" r="r" b="b"/>
              <a:pathLst>
                <a:path w="4154" h="969" extrusionOk="0">
                  <a:moveTo>
                    <a:pt x="1" y="1"/>
                  </a:moveTo>
                  <a:lnTo>
                    <a:pt x="1" y="968"/>
                  </a:lnTo>
                  <a:lnTo>
                    <a:pt x="4153" y="968"/>
                  </a:lnTo>
                  <a:lnTo>
                    <a:pt x="415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2" name="Google Shape;522;p22"/>
          <p:cNvSpPr/>
          <p:nvPr/>
        </p:nvSpPr>
        <p:spPr>
          <a:xfrm>
            <a:off x="374763" y="4740675"/>
            <a:ext cx="201900" cy="201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3" name="Google Shape;523;p22"/>
          <p:cNvSpPr/>
          <p:nvPr/>
        </p:nvSpPr>
        <p:spPr>
          <a:xfrm>
            <a:off x="8622988" y="434050"/>
            <a:ext cx="201900" cy="20190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">
  <p:cSld name="TITLE_AND_BODY_1"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2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26" name="Google Shape;526;p23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108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527" name="Google Shape;527;p23"/>
          <p:cNvGrpSpPr/>
          <p:nvPr/>
        </p:nvGrpSpPr>
        <p:grpSpPr>
          <a:xfrm>
            <a:off x="226705" y="-228304"/>
            <a:ext cx="976793" cy="907088"/>
            <a:chOff x="5374450" y="1296525"/>
            <a:chExt cx="510875" cy="528575"/>
          </a:xfrm>
        </p:grpSpPr>
        <p:sp>
          <p:nvSpPr>
            <p:cNvPr id="528" name="Google Shape;528;p23"/>
            <p:cNvSpPr/>
            <p:nvPr/>
          </p:nvSpPr>
          <p:spPr>
            <a:xfrm>
              <a:off x="5374450" y="1296525"/>
              <a:ext cx="510875" cy="294975"/>
            </a:xfrm>
            <a:custGeom>
              <a:avLst/>
              <a:gdLst/>
              <a:ahLst/>
              <a:cxnLst/>
              <a:rect l="l" t="t" r="r" b="b"/>
              <a:pathLst>
                <a:path w="20435" h="11799" extrusionOk="0">
                  <a:moveTo>
                    <a:pt x="1" y="1"/>
                  </a:moveTo>
                  <a:lnTo>
                    <a:pt x="1" y="1558"/>
                  </a:lnTo>
                  <a:lnTo>
                    <a:pt x="10217" y="11799"/>
                  </a:lnTo>
                  <a:lnTo>
                    <a:pt x="20434" y="1558"/>
                  </a:lnTo>
                  <a:lnTo>
                    <a:pt x="20434" y="1"/>
                  </a:lnTo>
                  <a:lnTo>
                    <a:pt x="10217" y="1021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23"/>
            <p:cNvSpPr/>
            <p:nvPr/>
          </p:nvSpPr>
          <p:spPr>
            <a:xfrm>
              <a:off x="5374450" y="1530725"/>
              <a:ext cx="510875" cy="294375"/>
            </a:xfrm>
            <a:custGeom>
              <a:avLst/>
              <a:gdLst/>
              <a:ahLst/>
              <a:cxnLst/>
              <a:rect l="l" t="t" r="r" b="b"/>
              <a:pathLst>
                <a:path w="20435" h="11775" extrusionOk="0">
                  <a:moveTo>
                    <a:pt x="1" y="0"/>
                  </a:moveTo>
                  <a:lnTo>
                    <a:pt x="1" y="1558"/>
                  </a:lnTo>
                  <a:lnTo>
                    <a:pt x="10217" y="11774"/>
                  </a:lnTo>
                  <a:lnTo>
                    <a:pt x="20434" y="1558"/>
                  </a:lnTo>
                  <a:lnTo>
                    <a:pt x="20434" y="0"/>
                  </a:lnTo>
                  <a:lnTo>
                    <a:pt x="10217" y="1021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23"/>
            <p:cNvSpPr/>
            <p:nvPr/>
          </p:nvSpPr>
          <p:spPr>
            <a:xfrm>
              <a:off x="5374450" y="1413925"/>
              <a:ext cx="510875" cy="294375"/>
            </a:xfrm>
            <a:custGeom>
              <a:avLst/>
              <a:gdLst/>
              <a:ahLst/>
              <a:cxnLst/>
              <a:rect l="l" t="t" r="r" b="b"/>
              <a:pathLst>
                <a:path w="20435" h="11775" extrusionOk="0">
                  <a:moveTo>
                    <a:pt x="1" y="0"/>
                  </a:moveTo>
                  <a:lnTo>
                    <a:pt x="1" y="1558"/>
                  </a:lnTo>
                  <a:lnTo>
                    <a:pt x="10217" y="11774"/>
                  </a:lnTo>
                  <a:lnTo>
                    <a:pt x="20434" y="1558"/>
                  </a:lnTo>
                  <a:lnTo>
                    <a:pt x="20434" y="0"/>
                  </a:lnTo>
                  <a:lnTo>
                    <a:pt x="10217" y="1021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1" name="Google Shape;531;p23"/>
          <p:cNvGrpSpPr/>
          <p:nvPr/>
        </p:nvGrpSpPr>
        <p:grpSpPr>
          <a:xfrm rot="10800000" flipH="1">
            <a:off x="7187796" y="4812849"/>
            <a:ext cx="1758607" cy="193698"/>
            <a:chOff x="784630" y="302238"/>
            <a:chExt cx="753635" cy="83015"/>
          </a:xfrm>
        </p:grpSpPr>
        <p:sp>
          <p:nvSpPr>
            <p:cNvPr id="532" name="Google Shape;532;p23"/>
            <p:cNvSpPr/>
            <p:nvPr/>
          </p:nvSpPr>
          <p:spPr>
            <a:xfrm>
              <a:off x="784630" y="302238"/>
              <a:ext cx="753629" cy="34276"/>
            </a:xfrm>
            <a:custGeom>
              <a:avLst/>
              <a:gdLst/>
              <a:ahLst/>
              <a:cxnLst/>
              <a:rect l="l" t="t" r="r" b="b"/>
              <a:pathLst>
                <a:path w="21307" h="969" extrusionOk="0">
                  <a:moveTo>
                    <a:pt x="0" y="1"/>
                  </a:moveTo>
                  <a:lnTo>
                    <a:pt x="0" y="968"/>
                  </a:lnTo>
                  <a:lnTo>
                    <a:pt x="21307" y="968"/>
                  </a:lnTo>
                  <a:lnTo>
                    <a:pt x="213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23"/>
            <p:cNvSpPr/>
            <p:nvPr/>
          </p:nvSpPr>
          <p:spPr>
            <a:xfrm>
              <a:off x="1391328" y="368452"/>
              <a:ext cx="146937" cy="16800"/>
            </a:xfrm>
            <a:custGeom>
              <a:avLst/>
              <a:gdLst/>
              <a:ahLst/>
              <a:cxnLst/>
              <a:rect l="l" t="t" r="r" b="b"/>
              <a:pathLst>
                <a:path w="4154" h="969" extrusionOk="0">
                  <a:moveTo>
                    <a:pt x="1" y="1"/>
                  </a:moveTo>
                  <a:lnTo>
                    <a:pt x="1" y="968"/>
                  </a:lnTo>
                  <a:lnTo>
                    <a:pt x="4153" y="968"/>
                  </a:lnTo>
                  <a:lnTo>
                    <a:pt x="415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34" name="Google Shape;534;p23"/>
          <p:cNvSpPr/>
          <p:nvPr/>
        </p:nvSpPr>
        <p:spPr>
          <a:xfrm>
            <a:off x="8248174" y="-488050"/>
            <a:ext cx="1425709" cy="1426584"/>
          </a:xfrm>
          <a:custGeom>
            <a:avLst/>
            <a:gdLst/>
            <a:ahLst/>
            <a:cxnLst/>
            <a:rect l="l" t="t" r="r" b="b"/>
            <a:pathLst>
              <a:path w="37494" h="37517" extrusionOk="0">
                <a:moveTo>
                  <a:pt x="18759" y="1935"/>
                </a:moveTo>
                <a:cubicBezTo>
                  <a:pt x="28032" y="1935"/>
                  <a:pt x="35582" y="9486"/>
                  <a:pt x="35582" y="18759"/>
                </a:cubicBezTo>
                <a:cubicBezTo>
                  <a:pt x="35582" y="28032"/>
                  <a:pt x="28032" y="35582"/>
                  <a:pt x="18759" y="35582"/>
                </a:cubicBezTo>
                <a:cubicBezTo>
                  <a:pt x="9462" y="35582"/>
                  <a:pt x="1912" y="28032"/>
                  <a:pt x="1912" y="18759"/>
                </a:cubicBezTo>
                <a:cubicBezTo>
                  <a:pt x="1912" y="9486"/>
                  <a:pt x="9462" y="1935"/>
                  <a:pt x="18759" y="1935"/>
                </a:cubicBezTo>
                <a:close/>
                <a:moveTo>
                  <a:pt x="18759" y="0"/>
                </a:moveTo>
                <a:cubicBezTo>
                  <a:pt x="8400" y="0"/>
                  <a:pt x="1" y="8424"/>
                  <a:pt x="1" y="18759"/>
                </a:cubicBezTo>
                <a:cubicBezTo>
                  <a:pt x="1" y="29093"/>
                  <a:pt x="8400" y="37517"/>
                  <a:pt x="18759" y="37517"/>
                </a:cubicBezTo>
                <a:cubicBezTo>
                  <a:pt x="29093" y="37517"/>
                  <a:pt x="37493" y="29093"/>
                  <a:pt x="37493" y="18759"/>
                </a:cubicBezTo>
                <a:cubicBezTo>
                  <a:pt x="37493" y="8424"/>
                  <a:pt x="29093" y="0"/>
                  <a:pt x="1875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5" name="Google Shape;535;p23"/>
          <p:cNvSpPr/>
          <p:nvPr/>
        </p:nvSpPr>
        <p:spPr>
          <a:xfrm>
            <a:off x="344050" y="4721475"/>
            <a:ext cx="219000" cy="219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bg>
      <p:bgPr>
        <a:solidFill>
          <a:schemeClr val="accent2"/>
        </a:solidFill>
        <a:effectLst/>
      </p:bgPr>
    </p:bg>
    <p:spTree>
      <p:nvGrpSpPr>
        <p:cNvPr id="1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4" name="Google Shape;644;p28"/>
          <p:cNvGrpSpPr/>
          <p:nvPr/>
        </p:nvGrpSpPr>
        <p:grpSpPr>
          <a:xfrm>
            <a:off x="183711" y="1"/>
            <a:ext cx="1722834" cy="256880"/>
            <a:chOff x="2934700" y="6552975"/>
            <a:chExt cx="1084225" cy="201775"/>
          </a:xfrm>
        </p:grpSpPr>
        <p:sp>
          <p:nvSpPr>
            <p:cNvPr id="645" name="Google Shape;645;p28"/>
            <p:cNvSpPr/>
            <p:nvPr/>
          </p:nvSpPr>
          <p:spPr>
            <a:xfrm>
              <a:off x="2934700" y="6552975"/>
              <a:ext cx="241300" cy="201775"/>
            </a:xfrm>
            <a:custGeom>
              <a:avLst/>
              <a:gdLst/>
              <a:ahLst/>
              <a:cxnLst/>
              <a:rect l="l" t="t" r="r" b="b"/>
              <a:pathLst>
                <a:path w="9652" h="8071" extrusionOk="0">
                  <a:moveTo>
                    <a:pt x="8094" y="1"/>
                  </a:moveTo>
                  <a:lnTo>
                    <a:pt x="1" y="8070"/>
                  </a:lnTo>
                  <a:lnTo>
                    <a:pt x="1558" y="8070"/>
                  </a:lnTo>
                  <a:lnTo>
                    <a:pt x="965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28"/>
            <p:cNvSpPr/>
            <p:nvPr/>
          </p:nvSpPr>
          <p:spPr>
            <a:xfrm>
              <a:off x="3055625" y="6552975"/>
              <a:ext cx="240700" cy="201775"/>
            </a:xfrm>
            <a:custGeom>
              <a:avLst/>
              <a:gdLst/>
              <a:ahLst/>
              <a:cxnLst/>
              <a:rect l="l" t="t" r="r" b="b"/>
              <a:pathLst>
                <a:path w="9628" h="8071" extrusionOk="0">
                  <a:moveTo>
                    <a:pt x="8094" y="1"/>
                  </a:moveTo>
                  <a:lnTo>
                    <a:pt x="1" y="8070"/>
                  </a:lnTo>
                  <a:lnTo>
                    <a:pt x="1534" y="8070"/>
                  </a:lnTo>
                  <a:lnTo>
                    <a:pt x="96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28"/>
            <p:cNvSpPr/>
            <p:nvPr/>
          </p:nvSpPr>
          <p:spPr>
            <a:xfrm>
              <a:off x="3175975" y="6552975"/>
              <a:ext cx="240700" cy="201775"/>
            </a:xfrm>
            <a:custGeom>
              <a:avLst/>
              <a:gdLst/>
              <a:ahLst/>
              <a:cxnLst/>
              <a:rect l="l" t="t" r="r" b="b"/>
              <a:pathLst>
                <a:path w="9628" h="8071" extrusionOk="0">
                  <a:moveTo>
                    <a:pt x="8093" y="1"/>
                  </a:moveTo>
                  <a:lnTo>
                    <a:pt x="0" y="8070"/>
                  </a:lnTo>
                  <a:lnTo>
                    <a:pt x="1534" y="8070"/>
                  </a:lnTo>
                  <a:lnTo>
                    <a:pt x="962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28"/>
            <p:cNvSpPr/>
            <p:nvPr/>
          </p:nvSpPr>
          <p:spPr>
            <a:xfrm>
              <a:off x="3296300" y="6552975"/>
              <a:ext cx="240700" cy="201775"/>
            </a:xfrm>
            <a:custGeom>
              <a:avLst/>
              <a:gdLst/>
              <a:ahLst/>
              <a:cxnLst/>
              <a:rect l="l" t="t" r="r" b="b"/>
              <a:pathLst>
                <a:path w="9628" h="8071" extrusionOk="0">
                  <a:moveTo>
                    <a:pt x="8094" y="1"/>
                  </a:moveTo>
                  <a:lnTo>
                    <a:pt x="1" y="8070"/>
                  </a:lnTo>
                  <a:lnTo>
                    <a:pt x="1558" y="8070"/>
                  </a:lnTo>
                  <a:lnTo>
                    <a:pt x="962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28"/>
            <p:cNvSpPr/>
            <p:nvPr/>
          </p:nvSpPr>
          <p:spPr>
            <a:xfrm>
              <a:off x="3416650" y="6552975"/>
              <a:ext cx="240675" cy="201775"/>
            </a:xfrm>
            <a:custGeom>
              <a:avLst/>
              <a:gdLst/>
              <a:ahLst/>
              <a:cxnLst/>
              <a:rect l="l" t="t" r="r" b="b"/>
              <a:pathLst>
                <a:path w="9627" h="8071" extrusionOk="0">
                  <a:moveTo>
                    <a:pt x="8093" y="1"/>
                  </a:moveTo>
                  <a:lnTo>
                    <a:pt x="0" y="8070"/>
                  </a:lnTo>
                  <a:lnTo>
                    <a:pt x="1557" y="8070"/>
                  </a:lnTo>
                  <a:lnTo>
                    <a:pt x="962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28"/>
            <p:cNvSpPr/>
            <p:nvPr/>
          </p:nvSpPr>
          <p:spPr>
            <a:xfrm>
              <a:off x="3536975" y="6552975"/>
              <a:ext cx="241275" cy="201775"/>
            </a:xfrm>
            <a:custGeom>
              <a:avLst/>
              <a:gdLst/>
              <a:ahLst/>
              <a:cxnLst/>
              <a:rect l="l" t="t" r="r" b="b"/>
              <a:pathLst>
                <a:path w="9651" h="8071" extrusionOk="0">
                  <a:moveTo>
                    <a:pt x="8094" y="1"/>
                  </a:moveTo>
                  <a:lnTo>
                    <a:pt x="0" y="8070"/>
                  </a:lnTo>
                  <a:lnTo>
                    <a:pt x="1558" y="8070"/>
                  </a:lnTo>
                  <a:lnTo>
                    <a:pt x="965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28"/>
            <p:cNvSpPr/>
            <p:nvPr/>
          </p:nvSpPr>
          <p:spPr>
            <a:xfrm>
              <a:off x="3657300" y="6552975"/>
              <a:ext cx="241300" cy="201775"/>
            </a:xfrm>
            <a:custGeom>
              <a:avLst/>
              <a:gdLst/>
              <a:ahLst/>
              <a:cxnLst/>
              <a:rect l="l" t="t" r="r" b="b"/>
              <a:pathLst>
                <a:path w="9652" h="8071" extrusionOk="0">
                  <a:moveTo>
                    <a:pt x="8094" y="1"/>
                  </a:moveTo>
                  <a:lnTo>
                    <a:pt x="1" y="8070"/>
                  </a:lnTo>
                  <a:lnTo>
                    <a:pt x="1558" y="8070"/>
                  </a:lnTo>
                  <a:lnTo>
                    <a:pt x="965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28"/>
            <p:cNvSpPr/>
            <p:nvPr/>
          </p:nvSpPr>
          <p:spPr>
            <a:xfrm>
              <a:off x="3778225" y="6552975"/>
              <a:ext cx="240700" cy="201775"/>
            </a:xfrm>
            <a:custGeom>
              <a:avLst/>
              <a:gdLst/>
              <a:ahLst/>
              <a:cxnLst/>
              <a:rect l="l" t="t" r="r" b="b"/>
              <a:pathLst>
                <a:path w="9628" h="8071" extrusionOk="0">
                  <a:moveTo>
                    <a:pt x="8094" y="1"/>
                  </a:moveTo>
                  <a:lnTo>
                    <a:pt x="1" y="8070"/>
                  </a:lnTo>
                  <a:lnTo>
                    <a:pt x="1535" y="8070"/>
                  </a:lnTo>
                  <a:lnTo>
                    <a:pt x="96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53" name="Google Shape;653;p28"/>
          <p:cNvGrpSpPr/>
          <p:nvPr/>
        </p:nvGrpSpPr>
        <p:grpSpPr>
          <a:xfrm rot="5400000">
            <a:off x="8019232" y="-303633"/>
            <a:ext cx="819341" cy="1426616"/>
            <a:chOff x="5374450" y="937875"/>
            <a:chExt cx="510875" cy="991050"/>
          </a:xfrm>
        </p:grpSpPr>
        <p:sp>
          <p:nvSpPr>
            <p:cNvPr id="654" name="Google Shape;654;p28"/>
            <p:cNvSpPr/>
            <p:nvPr/>
          </p:nvSpPr>
          <p:spPr>
            <a:xfrm>
              <a:off x="5444650" y="937875"/>
              <a:ext cx="370475" cy="185250"/>
            </a:xfrm>
            <a:custGeom>
              <a:avLst/>
              <a:gdLst/>
              <a:ahLst/>
              <a:cxnLst/>
              <a:rect l="l" t="t" r="r" b="b"/>
              <a:pathLst>
                <a:path w="14819" h="7410" extrusionOk="0">
                  <a:moveTo>
                    <a:pt x="1" y="1"/>
                  </a:moveTo>
                  <a:lnTo>
                    <a:pt x="7409" y="7410"/>
                  </a:lnTo>
                  <a:lnTo>
                    <a:pt x="14818" y="1"/>
                  </a:lnTo>
                  <a:lnTo>
                    <a:pt x="13261" y="1"/>
                  </a:lnTo>
                  <a:lnTo>
                    <a:pt x="7409" y="5829"/>
                  </a:lnTo>
                  <a:lnTo>
                    <a:pt x="155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28"/>
            <p:cNvSpPr/>
            <p:nvPr/>
          </p:nvSpPr>
          <p:spPr>
            <a:xfrm>
              <a:off x="5374450" y="1062350"/>
              <a:ext cx="510875" cy="294975"/>
            </a:xfrm>
            <a:custGeom>
              <a:avLst/>
              <a:gdLst/>
              <a:ahLst/>
              <a:cxnLst/>
              <a:rect l="l" t="t" r="r" b="b"/>
              <a:pathLst>
                <a:path w="20435" h="11799" extrusionOk="0">
                  <a:moveTo>
                    <a:pt x="1" y="1"/>
                  </a:moveTo>
                  <a:lnTo>
                    <a:pt x="1" y="1558"/>
                  </a:lnTo>
                  <a:lnTo>
                    <a:pt x="10217" y="11798"/>
                  </a:lnTo>
                  <a:lnTo>
                    <a:pt x="20434" y="1558"/>
                  </a:lnTo>
                  <a:lnTo>
                    <a:pt x="20434" y="1"/>
                  </a:lnTo>
                  <a:lnTo>
                    <a:pt x="10217" y="1021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28"/>
            <p:cNvSpPr/>
            <p:nvPr/>
          </p:nvSpPr>
          <p:spPr>
            <a:xfrm>
              <a:off x="5374450" y="945550"/>
              <a:ext cx="510875" cy="294375"/>
            </a:xfrm>
            <a:custGeom>
              <a:avLst/>
              <a:gdLst/>
              <a:ahLst/>
              <a:cxnLst/>
              <a:rect l="l" t="t" r="r" b="b"/>
              <a:pathLst>
                <a:path w="20435" h="11775" extrusionOk="0">
                  <a:moveTo>
                    <a:pt x="1" y="1"/>
                  </a:moveTo>
                  <a:lnTo>
                    <a:pt x="1" y="1558"/>
                  </a:lnTo>
                  <a:lnTo>
                    <a:pt x="10217" y="11775"/>
                  </a:lnTo>
                  <a:lnTo>
                    <a:pt x="20434" y="1558"/>
                  </a:lnTo>
                  <a:lnTo>
                    <a:pt x="20434" y="1"/>
                  </a:lnTo>
                  <a:lnTo>
                    <a:pt x="10217" y="1021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28"/>
            <p:cNvSpPr/>
            <p:nvPr/>
          </p:nvSpPr>
          <p:spPr>
            <a:xfrm>
              <a:off x="5562025" y="937875"/>
              <a:ext cx="136300" cy="67875"/>
            </a:xfrm>
            <a:custGeom>
              <a:avLst/>
              <a:gdLst/>
              <a:ahLst/>
              <a:cxnLst/>
              <a:rect l="l" t="t" r="r" b="b"/>
              <a:pathLst>
                <a:path w="5452" h="2715" extrusionOk="0">
                  <a:moveTo>
                    <a:pt x="1" y="1"/>
                  </a:moveTo>
                  <a:lnTo>
                    <a:pt x="2714" y="2714"/>
                  </a:lnTo>
                  <a:lnTo>
                    <a:pt x="5451" y="1"/>
                  </a:lnTo>
                  <a:lnTo>
                    <a:pt x="3894" y="1"/>
                  </a:lnTo>
                  <a:lnTo>
                    <a:pt x="2714" y="1157"/>
                  </a:lnTo>
                  <a:lnTo>
                    <a:pt x="155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28"/>
            <p:cNvSpPr/>
            <p:nvPr/>
          </p:nvSpPr>
          <p:spPr>
            <a:xfrm>
              <a:off x="5374450" y="1648100"/>
              <a:ext cx="510875" cy="280825"/>
            </a:xfrm>
            <a:custGeom>
              <a:avLst/>
              <a:gdLst/>
              <a:ahLst/>
              <a:cxnLst/>
              <a:rect l="l" t="t" r="r" b="b"/>
              <a:pathLst>
                <a:path w="20435" h="11233" extrusionOk="0">
                  <a:moveTo>
                    <a:pt x="1" y="1"/>
                  </a:moveTo>
                  <a:lnTo>
                    <a:pt x="1" y="1558"/>
                  </a:lnTo>
                  <a:lnTo>
                    <a:pt x="9698" y="11232"/>
                  </a:lnTo>
                  <a:lnTo>
                    <a:pt x="10760" y="11232"/>
                  </a:lnTo>
                  <a:lnTo>
                    <a:pt x="20434" y="1558"/>
                  </a:lnTo>
                  <a:lnTo>
                    <a:pt x="20434" y="1"/>
                  </a:lnTo>
                  <a:lnTo>
                    <a:pt x="10217" y="1021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28"/>
            <p:cNvSpPr/>
            <p:nvPr/>
          </p:nvSpPr>
          <p:spPr>
            <a:xfrm>
              <a:off x="5374450" y="1296525"/>
              <a:ext cx="510875" cy="294975"/>
            </a:xfrm>
            <a:custGeom>
              <a:avLst/>
              <a:gdLst/>
              <a:ahLst/>
              <a:cxnLst/>
              <a:rect l="l" t="t" r="r" b="b"/>
              <a:pathLst>
                <a:path w="20435" h="11799" extrusionOk="0">
                  <a:moveTo>
                    <a:pt x="1" y="1"/>
                  </a:moveTo>
                  <a:lnTo>
                    <a:pt x="1" y="1558"/>
                  </a:lnTo>
                  <a:lnTo>
                    <a:pt x="10217" y="11799"/>
                  </a:lnTo>
                  <a:lnTo>
                    <a:pt x="20434" y="1558"/>
                  </a:lnTo>
                  <a:lnTo>
                    <a:pt x="20434" y="1"/>
                  </a:lnTo>
                  <a:lnTo>
                    <a:pt x="10217" y="1021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28"/>
            <p:cNvSpPr/>
            <p:nvPr/>
          </p:nvSpPr>
          <p:spPr>
            <a:xfrm>
              <a:off x="5374450" y="1179750"/>
              <a:ext cx="510875" cy="294375"/>
            </a:xfrm>
            <a:custGeom>
              <a:avLst/>
              <a:gdLst/>
              <a:ahLst/>
              <a:cxnLst/>
              <a:rect l="l" t="t" r="r" b="b"/>
              <a:pathLst>
                <a:path w="20435" h="11775" extrusionOk="0">
                  <a:moveTo>
                    <a:pt x="1" y="0"/>
                  </a:moveTo>
                  <a:lnTo>
                    <a:pt x="1" y="1557"/>
                  </a:lnTo>
                  <a:lnTo>
                    <a:pt x="10217" y="11774"/>
                  </a:lnTo>
                  <a:lnTo>
                    <a:pt x="20434" y="1557"/>
                  </a:lnTo>
                  <a:lnTo>
                    <a:pt x="20434" y="0"/>
                  </a:lnTo>
                  <a:lnTo>
                    <a:pt x="10217" y="1021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28"/>
            <p:cNvSpPr/>
            <p:nvPr/>
          </p:nvSpPr>
          <p:spPr>
            <a:xfrm>
              <a:off x="5374450" y="1530725"/>
              <a:ext cx="510875" cy="294375"/>
            </a:xfrm>
            <a:custGeom>
              <a:avLst/>
              <a:gdLst/>
              <a:ahLst/>
              <a:cxnLst/>
              <a:rect l="l" t="t" r="r" b="b"/>
              <a:pathLst>
                <a:path w="20435" h="11775" extrusionOk="0">
                  <a:moveTo>
                    <a:pt x="1" y="0"/>
                  </a:moveTo>
                  <a:lnTo>
                    <a:pt x="1" y="1558"/>
                  </a:lnTo>
                  <a:lnTo>
                    <a:pt x="10217" y="11774"/>
                  </a:lnTo>
                  <a:lnTo>
                    <a:pt x="20434" y="1558"/>
                  </a:lnTo>
                  <a:lnTo>
                    <a:pt x="20434" y="0"/>
                  </a:lnTo>
                  <a:lnTo>
                    <a:pt x="10217" y="1021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28"/>
            <p:cNvSpPr/>
            <p:nvPr/>
          </p:nvSpPr>
          <p:spPr>
            <a:xfrm>
              <a:off x="5374450" y="1413925"/>
              <a:ext cx="510875" cy="294375"/>
            </a:xfrm>
            <a:custGeom>
              <a:avLst/>
              <a:gdLst/>
              <a:ahLst/>
              <a:cxnLst/>
              <a:rect l="l" t="t" r="r" b="b"/>
              <a:pathLst>
                <a:path w="20435" h="11775" extrusionOk="0">
                  <a:moveTo>
                    <a:pt x="1" y="0"/>
                  </a:moveTo>
                  <a:lnTo>
                    <a:pt x="1" y="1558"/>
                  </a:lnTo>
                  <a:lnTo>
                    <a:pt x="10217" y="11774"/>
                  </a:lnTo>
                  <a:lnTo>
                    <a:pt x="20434" y="1558"/>
                  </a:lnTo>
                  <a:lnTo>
                    <a:pt x="20434" y="0"/>
                  </a:lnTo>
                  <a:lnTo>
                    <a:pt x="10217" y="1021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28"/>
            <p:cNvSpPr/>
            <p:nvPr/>
          </p:nvSpPr>
          <p:spPr>
            <a:xfrm>
              <a:off x="5838100" y="1881700"/>
              <a:ext cx="47225" cy="47225"/>
            </a:xfrm>
            <a:custGeom>
              <a:avLst/>
              <a:gdLst/>
              <a:ahLst/>
              <a:cxnLst/>
              <a:rect l="l" t="t" r="r" b="b"/>
              <a:pathLst>
                <a:path w="1889" h="1889" extrusionOk="0">
                  <a:moveTo>
                    <a:pt x="1888" y="0"/>
                  </a:moveTo>
                  <a:lnTo>
                    <a:pt x="1" y="1888"/>
                  </a:lnTo>
                  <a:lnTo>
                    <a:pt x="1581" y="1888"/>
                  </a:lnTo>
                  <a:lnTo>
                    <a:pt x="1888" y="1581"/>
                  </a:lnTo>
                  <a:lnTo>
                    <a:pt x="188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28"/>
            <p:cNvSpPr/>
            <p:nvPr/>
          </p:nvSpPr>
          <p:spPr>
            <a:xfrm>
              <a:off x="5374450" y="1764900"/>
              <a:ext cx="164600" cy="164025"/>
            </a:xfrm>
            <a:custGeom>
              <a:avLst/>
              <a:gdLst/>
              <a:ahLst/>
              <a:cxnLst/>
              <a:rect l="l" t="t" r="r" b="b"/>
              <a:pathLst>
                <a:path w="6584" h="6561" extrusionOk="0">
                  <a:moveTo>
                    <a:pt x="1" y="1"/>
                  </a:moveTo>
                  <a:lnTo>
                    <a:pt x="1" y="1558"/>
                  </a:lnTo>
                  <a:lnTo>
                    <a:pt x="5003" y="6560"/>
                  </a:lnTo>
                  <a:lnTo>
                    <a:pt x="6584" y="656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28"/>
            <p:cNvSpPr/>
            <p:nvPr/>
          </p:nvSpPr>
          <p:spPr>
            <a:xfrm>
              <a:off x="5374450" y="1881700"/>
              <a:ext cx="47225" cy="47225"/>
            </a:xfrm>
            <a:custGeom>
              <a:avLst/>
              <a:gdLst/>
              <a:ahLst/>
              <a:cxnLst/>
              <a:rect l="l" t="t" r="r" b="b"/>
              <a:pathLst>
                <a:path w="1889" h="1889" extrusionOk="0">
                  <a:moveTo>
                    <a:pt x="1" y="0"/>
                  </a:moveTo>
                  <a:lnTo>
                    <a:pt x="1" y="1581"/>
                  </a:lnTo>
                  <a:lnTo>
                    <a:pt x="331" y="1888"/>
                  </a:lnTo>
                  <a:lnTo>
                    <a:pt x="1888" y="188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28"/>
            <p:cNvSpPr/>
            <p:nvPr/>
          </p:nvSpPr>
          <p:spPr>
            <a:xfrm>
              <a:off x="5721300" y="1764900"/>
              <a:ext cx="164025" cy="164025"/>
            </a:xfrm>
            <a:custGeom>
              <a:avLst/>
              <a:gdLst/>
              <a:ahLst/>
              <a:cxnLst/>
              <a:rect l="l" t="t" r="r" b="b"/>
              <a:pathLst>
                <a:path w="6561" h="6561" extrusionOk="0">
                  <a:moveTo>
                    <a:pt x="6560" y="1"/>
                  </a:moveTo>
                  <a:lnTo>
                    <a:pt x="1" y="6560"/>
                  </a:lnTo>
                  <a:lnTo>
                    <a:pt x="1558" y="6560"/>
                  </a:lnTo>
                  <a:lnTo>
                    <a:pt x="6560" y="1558"/>
                  </a:lnTo>
                  <a:lnTo>
                    <a:pt x="656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7" name="Google Shape;667;p28"/>
          <p:cNvGrpSpPr/>
          <p:nvPr/>
        </p:nvGrpSpPr>
        <p:grpSpPr>
          <a:xfrm rot="-5400000">
            <a:off x="305432" y="4020517"/>
            <a:ext cx="819341" cy="1426616"/>
            <a:chOff x="5374450" y="937875"/>
            <a:chExt cx="510875" cy="991050"/>
          </a:xfrm>
        </p:grpSpPr>
        <p:sp>
          <p:nvSpPr>
            <p:cNvPr id="668" name="Google Shape;668;p28"/>
            <p:cNvSpPr/>
            <p:nvPr/>
          </p:nvSpPr>
          <p:spPr>
            <a:xfrm>
              <a:off x="5444650" y="937875"/>
              <a:ext cx="370475" cy="185250"/>
            </a:xfrm>
            <a:custGeom>
              <a:avLst/>
              <a:gdLst/>
              <a:ahLst/>
              <a:cxnLst/>
              <a:rect l="l" t="t" r="r" b="b"/>
              <a:pathLst>
                <a:path w="14819" h="7410" extrusionOk="0">
                  <a:moveTo>
                    <a:pt x="1" y="1"/>
                  </a:moveTo>
                  <a:lnTo>
                    <a:pt x="7409" y="7410"/>
                  </a:lnTo>
                  <a:lnTo>
                    <a:pt x="14818" y="1"/>
                  </a:lnTo>
                  <a:lnTo>
                    <a:pt x="13261" y="1"/>
                  </a:lnTo>
                  <a:lnTo>
                    <a:pt x="7409" y="5829"/>
                  </a:lnTo>
                  <a:lnTo>
                    <a:pt x="155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28"/>
            <p:cNvSpPr/>
            <p:nvPr/>
          </p:nvSpPr>
          <p:spPr>
            <a:xfrm>
              <a:off x="5374450" y="1062350"/>
              <a:ext cx="510875" cy="294975"/>
            </a:xfrm>
            <a:custGeom>
              <a:avLst/>
              <a:gdLst/>
              <a:ahLst/>
              <a:cxnLst/>
              <a:rect l="l" t="t" r="r" b="b"/>
              <a:pathLst>
                <a:path w="20435" h="11799" extrusionOk="0">
                  <a:moveTo>
                    <a:pt x="1" y="1"/>
                  </a:moveTo>
                  <a:lnTo>
                    <a:pt x="1" y="1558"/>
                  </a:lnTo>
                  <a:lnTo>
                    <a:pt x="10217" y="11798"/>
                  </a:lnTo>
                  <a:lnTo>
                    <a:pt x="20434" y="1558"/>
                  </a:lnTo>
                  <a:lnTo>
                    <a:pt x="20434" y="1"/>
                  </a:lnTo>
                  <a:lnTo>
                    <a:pt x="10217" y="1021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28"/>
            <p:cNvSpPr/>
            <p:nvPr/>
          </p:nvSpPr>
          <p:spPr>
            <a:xfrm>
              <a:off x="5374450" y="945550"/>
              <a:ext cx="510875" cy="294375"/>
            </a:xfrm>
            <a:custGeom>
              <a:avLst/>
              <a:gdLst/>
              <a:ahLst/>
              <a:cxnLst/>
              <a:rect l="l" t="t" r="r" b="b"/>
              <a:pathLst>
                <a:path w="20435" h="11775" extrusionOk="0">
                  <a:moveTo>
                    <a:pt x="1" y="1"/>
                  </a:moveTo>
                  <a:lnTo>
                    <a:pt x="1" y="1558"/>
                  </a:lnTo>
                  <a:lnTo>
                    <a:pt x="10217" y="11775"/>
                  </a:lnTo>
                  <a:lnTo>
                    <a:pt x="20434" y="1558"/>
                  </a:lnTo>
                  <a:lnTo>
                    <a:pt x="20434" y="1"/>
                  </a:lnTo>
                  <a:lnTo>
                    <a:pt x="10217" y="1021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28"/>
            <p:cNvSpPr/>
            <p:nvPr/>
          </p:nvSpPr>
          <p:spPr>
            <a:xfrm>
              <a:off x="5562025" y="937875"/>
              <a:ext cx="136300" cy="67875"/>
            </a:xfrm>
            <a:custGeom>
              <a:avLst/>
              <a:gdLst/>
              <a:ahLst/>
              <a:cxnLst/>
              <a:rect l="l" t="t" r="r" b="b"/>
              <a:pathLst>
                <a:path w="5452" h="2715" extrusionOk="0">
                  <a:moveTo>
                    <a:pt x="1" y="1"/>
                  </a:moveTo>
                  <a:lnTo>
                    <a:pt x="2714" y="2714"/>
                  </a:lnTo>
                  <a:lnTo>
                    <a:pt x="5451" y="1"/>
                  </a:lnTo>
                  <a:lnTo>
                    <a:pt x="3894" y="1"/>
                  </a:lnTo>
                  <a:lnTo>
                    <a:pt x="2714" y="1157"/>
                  </a:lnTo>
                  <a:lnTo>
                    <a:pt x="155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28"/>
            <p:cNvSpPr/>
            <p:nvPr/>
          </p:nvSpPr>
          <p:spPr>
            <a:xfrm>
              <a:off x="5374450" y="1648100"/>
              <a:ext cx="510875" cy="280825"/>
            </a:xfrm>
            <a:custGeom>
              <a:avLst/>
              <a:gdLst/>
              <a:ahLst/>
              <a:cxnLst/>
              <a:rect l="l" t="t" r="r" b="b"/>
              <a:pathLst>
                <a:path w="20435" h="11233" extrusionOk="0">
                  <a:moveTo>
                    <a:pt x="1" y="1"/>
                  </a:moveTo>
                  <a:lnTo>
                    <a:pt x="1" y="1558"/>
                  </a:lnTo>
                  <a:lnTo>
                    <a:pt x="9698" y="11232"/>
                  </a:lnTo>
                  <a:lnTo>
                    <a:pt x="10760" y="11232"/>
                  </a:lnTo>
                  <a:lnTo>
                    <a:pt x="20434" y="1558"/>
                  </a:lnTo>
                  <a:lnTo>
                    <a:pt x="20434" y="1"/>
                  </a:lnTo>
                  <a:lnTo>
                    <a:pt x="10217" y="1021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28"/>
            <p:cNvSpPr/>
            <p:nvPr/>
          </p:nvSpPr>
          <p:spPr>
            <a:xfrm>
              <a:off x="5374450" y="1296525"/>
              <a:ext cx="510875" cy="294975"/>
            </a:xfrm>
            <a:custGeom>
              <a:avLst/>
              <a:gdLst/>
              <a:ahLst/>
              <a:cxnLst/>
              <a:rect l="l" t="t" r="r" b="b"/>
              <a:pathLst>
                <a:path w="20435" h="11799" extrusionOk="0">
                  <a:moveTo>
                    <a:pt x="1" y="1"/>
                  </a:moveTo>
                  <a:lnTo>
                    <a:pt x="1" y="1558"/>
                  </a:lnTo>
                  <a:lnTo>
                    <a:pt x="10217" y="11799"/>
                  </a:lnTo>
                  <a:lnTo>
                    <a:pt x="20434" y="1558"/>
                  </a:lnTo>
                  <a:lnTo>
                    <a:pt x="20434" y="1"/>
                  </a:lnTo>
                  <a:lnTo>
                    <a:pt x="10217" y="1021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28"/>
            <p:cNvSpPr/>
            <p:nvPr/>
          </p:nvSpPr>
          <p:spPr>
            <a:xfrm>
              <a:off x="5374450" y="1179750"/>
              <a:ext cx="510875" cy="294375"/>
            </a:xfrm>
            <a:custGeom>
              <a:avLst/>
              <a:gdLst/>
              <a:ahLst/>
              <a:cxnLst/>
              <a:rect l="l" t="t" r="r" b="b"/>
              <a:pathLst>
                <a:path w="20435" h="11775" extrusionOk="0">
                  <a:moveTo>
                    <a:pt x="1" y="0"/>
                  </a:moveTo>
                  <a:lnTo>
                    <a:pt x="1" y="1557"/>
                  </a:lnTo>
                  <a:lnTo>
                    <a:pt x="10217" y="11774"/>
                  </a:lnTo>
                  <a:lnTo>
                    <a:pt x="20434" y="1557"/>
                  </a:lnTo>
                  <a:lnTo>
                    <a:pt x="20434" y="0"/>
                  </a:lnTo>
                  <a:lnTo>
                    <a:pt x="10217" y="1021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28"/>
            <p:cNvSpPr/>
            <p:nvPr/>
          </p:nvSpPr>
          <p:spPr>
            <a:xfrm>
              <a:off x="5374450" y="1530725"/>
              <a:ext cx="510875" cy="294375"/>
            </a:xfrm>
            <a:custGeom>
              <a:avLst/>
              <a:gdLst/>
              <a:ahLst/>
              <a:cxnLst/>
              <a:rect l="l" t="t" r="r" b="b"/>
              <a:pathLst>
                <a:path w="20435" h="11775" extrusionOk="0">
                  <a:moveTo>
                    <a:pt x="1" y="0"/>
                  </a:moveTo>
                  <a:lnTo>
                    <a:pt x="1" y="1558"/>
                  </a:lnTo>
                  <a:lnTo>
                    <a:pt x="10217" y="11774"/>
                  </a:lnTo>
                  <a:lnTo>
                    <a:pt x="20434" y="1558"/>
                  </a:lnTo>
                  <a:lnTo>
                    <a:pt x="20434" y="0"/>
                  </a:lnTo>
                  <a:lnTo>
                    <a:pt x="10217" y="1021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28"/>
            <p:cNvSpPr/>
            <p:nvPr/>
          </p:nvSpPr>
          <p:spPr>
            <a:xfrm>
              <a:off x="5374450" y="1413925"/>
              <a:ext cx="510875" cy="294375"/>
            </a:xfrm>
            <a:custGeom>
              <a:avLst/>
              <a:gdLst/>
              <a:ahLst/>
              <a:cxnLst/>
              <a:rect l="l" t="t" r="r" b="b"/>
              <a:pathLst>
                <a:path w="20435" h="11775" extrusionOk="0">
                  <a:moveTo>
                    <a:pt x="1" y="0"/>
                  </a:moveTo>
                  <a:lnTo>
                    <a:pt x="1" y="1558"/>
                  </a:lnTo>
                  <a:lnTo>
                    <a:pt x="10217" y="11774"/>
                  </a:lnTo>
                  <a:lnTo>
                    <a:pt x="20434" y="1558"/>
                  </a:lnTo>
                  <a:lnTo>
                    <a:pt x="20434" y="0"/>
                  </a:lnTo>
                  <a:lnTo>
                    <a:pt x="10217" y="1021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28"/>
            <p:cNvSpPr/>
            <p:nvPr/>
          </p:nvSpPr>
          <p:spPr>
            <a:xfrm>
              <a:off x="5838100" y="1881700"/>
              <a:ext cx="47225" cy="47225"/>
            </a:xfrm>
            <a:custGeom>
              <a:avLst/>
              <a:gdLst/>
              <a:ahLst/>
              <a:cxnLst/>
              <a:rect l="l" t="t" r="r" b="b"/>
              <a:pathLst>
                <a:path w="1889" h="1889" extrusionOk="0">
                  <a:moveTo>
                    <a:pt x="1888" y="0"/>
                  </a:moveTo>
                  <a:lnTo>
                    <a:pt x="1" y="1888"/>
                  </a:lnTo>
                  <a:lnTo>
                    <a:pt x="1581" y="1888"/>
                  </a:lnTo>
                  <a:lnTo>
                    <a:pt x="1888" y="1581"/>
                  </a:lnTo>
                  <a:lnTo>
                    <a:pt x="188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28"/>
            <p:cNvSpPr/>
            <p:nvPr/>
          </p:nvSpPr>
          <p:spPr>
            <a:xfrm>
              <a:off x="5374450" y="1764900"/>
              <a:ext cx="164600" cy="164025"/>
            </a:xfrm>
            <a:custGeom>
              <a:avLst/>
              <a:gdLst/>
              <a:ahLst/>
              <a:cxnLst/>
              <a:rect l="l" t="t" r="r" b="b"/>
              <a:pathLst>
                <a:path w="6584" h="6561" extrusionOk="0">
                  <a:moveTo>
                    <a:pt x="1" y="1"/>
                  </a:moveTo>
                  <a:lnTo>
                    <a:pt x="1" y="1558"/>
                  </a:lnTo>
                  <a:lnTo>
                    <a:pt x="5003" y="6560"/>
                  </a:lnTo>
                  <a:lnTo>
                    <a:pt x="6584" y="656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28"/>
            <p:cNvSpPr/>
            <p:nvPr/>
          </p:nvSpPr>
          <p:spPr>
            <a:xfrm>
              <a:off x="5374450" y="1881700"/>
              <a:ext cx="47225" cy="47225"/>
            </a:xfrm>
            <a:custGeom>
              <a:avLst/>
              <a:gdLst/>
              <a:ahLst/>
              <a:cxnLst/>
              <a:rect l="l" t="t" r="r" b="b"/>
              <a:pathLst>
                <a:path w="1889" h="1889" extrusionOk="0">
                  <a:moveTo>
                    <a:pt x="1" y="0"/>
                  </a:moveTo>
                  <a:lnTo>
                    <a:pt x="1" y="1581"/>
                  </a:lnTo>
                  <a:lnTo>
                    <a:pt x="331" y="1888"/>
                  </a:lnTo>
                  <a:lnTo>
                    <a:pt x="1888" y="188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28"/>
            <p:cNvSpPr/>
            <p:nvPr/>
          </p:nvSpPr>
          <p:spPr>
            <a:xfrm>
              <a:off x="5721300" y="1764900"/>
              <a:ext cx="164025" cy="164025"/>
            </a:xfrm>
            <a:custGeom>
              <a:avLst/>
              <a:gdLst/>
              <a:ahLst/>
              <a:cxnLst/>
              <a:rect l="l" t="t" r="r" b="b"/>
              <a:pathLst>
                <a:path w="6561" h="6561" extrusionOk="0">
                  <a:moveTo>
                    <a:pt x="6560" y="1"/>
                  </a:moveTo>
                  <a:lnTo>
                    <a:pt x="1" y="6560"/>
                  </a:lnTo>
                  <a:lnTo>
                    <a:pt x="1558" y="6560"/>
                  </a:lnTo>
                  <a:lnTo>
                    <a:pt x="6560" y="1558"/>
                  </a:lnTo>
                  <a:lnTo>
                    <a:pt x="656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81" name="Google Shape;681;p28"/>
          <p:cNvGrpSpPr/>
          <p:nvPr/>
        </p:nvGrpSpPr>
        <p:grpSpPr>
          <a:xfrm>
            <a:off x="7092061" y="4886626"/>
            <a:ext cx="1722834" cy="256880"/>
            <a:chOff x="2934700" y="6552975"/>
            <a:chExt cx="1084225" cy="201775"/>
          </a:xfrm>
        </p:grpSpPr>
        <p:sp>
          <p:nvSpPr>
            <p:cNvPr id="682" name="Google Shape;682;p28"/>
            <p:cNvSpPr/>
            <p:nvPr/>
          </p:nvSpPr>
          <p:spPr>
            <a:xfrm>
              <a:off x="2934700" y="6552975"/>
              <a:ext cx="241300" cy="201775"/>
            </a:xfrm>
            <a:custGeom>
              <a:avLst/>
              <a:gdLst/>
              <a:ahLst/>
              <a:cxnLst/>
              <a:rect l="l" t="t" r="r" b="b"/>
              <a:pathLst>
                <a:path w="9652" h="8071" extrusionOk="0">
                  <a:moveTo>
                    <a:pt x="8094" y="1"/>
                  </a:moveTo>
                  <a:lnTo>
                    <a:pt x="1" y="8070"/>
                  </a:lnTo>
                  <a:lnTo>
                    <a:pt x="1558" y="8070"/>
                  </a:lnTo>
                  <a:lnTo>
                    <a:pt x="965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28"/>
            <p:cNvSpPr/>
            <p:nvPr/>
          </p:nvSpPr>
          <p:spPr>
            <a:xfrm>
              <a:off x="3055625" y="6552975"/>
              <a:ext cx="240700" cy="201775"/>
            </a:xfrm>
            <a:custGeom>
              <a:avLst/>
              <a:gdLst/>
              <a:ahLst/>
              <a:cxnLst/>
              <a:rect l="l" t="t" r="r" b="b"/>
              <a:pathLst>
                <a:path w="9628" h="8071" extrusionOk="0">
                  <a:moveTo>
                    <a:pt x="8094" y="1"/>
                  </a:moveTo>
                  <a:lnTo>
                    <a:pt x="1" y="8070"/>
                  </a:lnTo>
                  <a:lnTo>
                    <a:pt x="1534" y="8070"/>
                  </a:lnTo>
                  <a:lnTo>
                    <a:pt x="96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28"/>
            <p:cNvSpPr/>
            <p:nvPr/>
          </p:nvSpPr>
          <p:spPr>
            <a:xfrm>
              <a:off x="3175975" y="6552975"/>
              <a:ext cx="240700" cy="201775"/>
            </a:xfrm>
            <a:custGeom>
              <a:avLst/>
              <a:gdLst/>
              <a:ahLst/>
              <a:cxnLst/>
              <a:rect l="l" t="t" r="r" b="b"/>
              <a:pathLst>
                <a:path w="9628" h="8071" extrusionOk="0">
                  <a:moveTo>
                    <a:pt x="8093" y="1"/>
                  </a:moveTo>
                  <a:lnTo>
                    <a:pt x="0" y="8070"/>
                  </a:lnTo>
                  <a:lnTo>
                    <a:pt x="1534" y="8070"/>
                  </a:lnTo>
                  <a:lnTo>
                    <a:pt x="962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28"/>
            <p:cNvSpPr/>
            <p:nvPr/>
          </p:nvSpPr>
          <p:spPr>
            <a:xfrm>
              <a:off x="3296300" y="6552975"/>
              <a:ext cx="240700" cy="201775"/>
            </a:xfrm>
            <a:custGeom>
              <a:avLst/>
              <a:gdLst/>
              <a:ahLst/>
              <a:cxnLst/>
              <a:rect l="l" t="t" r="r" b="b"/>
              <a:pathLst>
                <a:path w="9628" h="8071" extrusionOk="0">
                  <a:moveTo>
                    <a:pt x="8094" y="1"/>
                  </a:moveTo>
                  <a:lnTo>
                    <a:pt x="1" y="8070"/>
                  </a:lnTo>
                  <a:lnTo>
                    <a:pt x="1558" y="8070"/>
                  </a:lnTo>
                  <a:lnTo>
                    <a:pt x="962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28"/>
            <p:cNvSpPr/>
            <p:nvPr/>
          </p:nvSpPr>
          <p:spPr>
            <a:xfrm>
              <a:off x="3416650" y="6552975"/>
              <a:ext cx="240675" cy="201775"/>
            </a:xfrm>
            <a:custGeom>
              <a:avLst/>
              <a:gdLst/>
              <a:ahLst/>
              <a:cxnLst/>
              <a:rect l="l" t="t" r="r" b="b"/>
              <a:pathLst>
                <a:path w="9627" h="8071" extrusionOk="0">
                  <a:moveTo>
                    <a:pt x="8093" y="1"/>
                  </a:moveTo>
                  <a:lnTo>
                    <a:pt x="0" y="8070"/>
                  </a:lnTo>
                  <a:lnTo>
                    <a:pt x="1557" y="8070"/>
                  </a:lnTo>
                  <a:lnTo>
                    <a:pt x="962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28"/>
            <p:cNvSpPr/>
            <p:nvPr/>
          </p:nvSpPr>
          <p:spPr>
            <a:xfrm>
              <a:off x="3536975" y="6552975"/>
              <a:ext cx="241275" cy="201775"/>
            </a:xfrm>
            <a:custGeom>
              <a:avLst/>
              <a:gdLst/>
              <a:ahLst/>
              <a:cxnLst/>
              <a:rect l="l" t="t" r="r" b="b"/>
              <a:pathLst>
                <a:path w="9651" h="8071" extrusionOk="0">
                  <a:moveTo>
                    <a:pt x="8094" y="1"/>
                  </a:moveTo>
                  <a:lnTo>
                    <a:pt x="0" y="8070"/>
                  </a:lnTo>
                  <a:lnTo>
                    <a:pt x="1558" y="8070"/>
                  </a:lnTo>
                  <a:lnTo>
                    <a:pt x="965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28"/>
            <p:cNvSpPr/>
            <p:nvPr/>
          </p:nvSpPr>
          <p:spPr>
            <a:xfrm>
              <a:off x="3657300" y="6552975"/>
              <a:ext cx="241300" cy="201775"/>
            </a:xfrm>
            <a:custGeom>
              <a:avLst/>
              <a:gdLst/>
              <a:ahLst/>
              <a:cxnLst/>
              <a:rect l="l" t="t" r="r" b="b"/>
              <a:pathLst>
                <a:path w="9652" h="8071" extrusionOk="0">
                  <a:moveTo>
                    <a:pt x="8094" y="1"/>
                  </a:moveTo>
                  <a:lnTo>
                    <a:pt x="1" y="8070"/>
                  </a:lnTo>
                  <a:lnTo>
                    <a:pt x="1558" y="8070"/>
                  </a:lnTo>
                  <a:lnTo>
                    <a:pt x="965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28"/>
            <p:cNvSpPr/>
            <p:nvPr/>
          </p:nvSpPr>
          <p:spPr>
            <a:xfrm>
              <a:off x="3778225" y="6552975"/>
              <a:ext cx="240700" cy="201775"/>
            </a:xfrm>
            <a:custGeom>
              <a:avLst/>
              <a:gdLst/>
              <a:ahLst/>
              <a:cxnLst/>
              <a:rect l="l" t="t" r="r" b="b"/>
              <a:pathLst>
                <a:path w="9628" h="8071" extrusionOk="0">
                  <a:moveTo>
                    <a:pt x="8094" y="1"/>
                  </a:moveTo>
                  <a:lnTo>
                    <a:pt x="1" y="8070"/>
                  </a:lnTo>
                  <a:lnTo>
                    <a:pt x="1535" y="8070"/>
                  </a:lnTo>
                  <a:lnTo>
                    <a:pt x="96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90" name="Google Shape;690;p28"/>
          <p:cNvGrpSpPr/>
          <p:nvPr/>
        </p:nvGrpSpPr>
        <p:grpSpPr>
          <a:xfrm rot="5400000">
            <a:off x="-322484" y="1664661"/>
            <a:ext cx="1528122" cy="50749"/>
            <a:chOff x="784630" y="302238"/>
            <a:chExt cx="1032097" cy="34276"/>
          </a:xfrm>
        </p:grpSpPr>
        <p:sp>
          <p:nvSpPr>
            <p:cNvPr id="691" name="Google Shape;691;p28"/>
            <p:cNvSpPr/>
            <p:nvPr/>
          </p:nvSpPr>
          <p:spPr>
            <a:xfrm>
              <a:off x="784630" y="302238"/>
              <a:ext cx="753629" cy="34276"/>
            </a:xfrm>
            <a:custGeom>
              <a:avLst/>
              <a:gdLst/>
              <a:ahLst/>
              <a:cxnLst/>
              <a:rect l="l" t="t" r="r" b="b"/>
              <a:pathLst>
                <a:path w="21307" h="969" extrusionOk="0">
                  <a:moveTo>
                    <a:pt x="0" y="1"/>
                  </a:moveTo>
                  <a:lnTo>
                    <a:pt x="0" y="968"/>
                  </a:lnTo>
                  <a:lnTo>
                    <a:pt x="21307" y="968"/>
                  </a:lnTo>
                  <a:lnTo>
                    <a:pt x="213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28"/>
            <p:cNvSpPr/>
            <p:nvPr/>
          </p:nvSpPr>
          <p:spPr>
            <a:xfrm>
              <a:off x="1669800" y="302238"/>
              <a:ext cx="146927" cy="34276"/>
            </a:xfrm>
            <a:custGeom>
              <a:avLst/>
              <a:gdLst/>
              <a:ahLst/>
              <a:cxnLst/>
              <a:rect l="l" t="t" r="r" b="b"/>
              <a:pathLst>
                <a:path w="4154" h="969" extrusionOk="0">
                  <a:moveTo>
                    <a:pt x="1" y="1"/>
                  </a:moveTo>
                  <a:lnTo>
                    <a:pt x="1" y="968"/>
                  </a:lnTo>
                  <a:lnTo>
                    <a:pt x="4153" y="968"/>
                  </a:lnTo>
                  <a:lnTo>
                    <a:pt x="415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93" name="Google Shape;693;p28"/>
          <p:cNvGrpSpPr/>
          <p:nvPr/>
        </p:nvGrpSpPr>
        <p:grpSpPr>
          <a:xfrm rot="-5400000">
            <a:off x="8025466" y="3534711"/>
            <a:ext cx="1528122" cy="50749"/>
            <a:chOff x="784630" y="302238"/>
            <a:chExt cx="1032097" cy="34276"/>
          </a:xfrm>
        </p:grpSpPr>
        <p:sp>
          <p:nvSpPr>
            <p:cNvPr id="694" name="Google Shape;694;p28"/>
            <p:cNvSpPr/>
            <p:nvPr/>
          </p:nvSpPr>
          <p:spPr>
            <a:xfrm>
              <a:off x="784630" y="302238"/>
              <a:ext cx="753629" cy="34276"/>
            </a:xfrm>
            <a:custGeom>
              <a:avLst/>
              <a:gdLst/>
              <a:ahLst/>
              <a:cxnLst/>
              <a:rect l="l" t="t" r="r" b="b"/>
              <a:pathLst>
                <a:path w="21307" h="969" extrusionOk="0">
                  <a:moveTo>
                    <a:pt x="0" y="1"/>
                  </a:moveTo>
                  <a:lnTo>
                    <a:pt x="0" y="968"/>
                  </a:lnTo>
                  <a:lnTo>
                    <a:pt x="21307" y="968"/>
                  </a:lnTo>
                  <a:lnTo>
                    <a:pt x="213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28"/>
            <p:cNvSpPr/>
            <p:nvPr/>
          </p:nvSpPr>
          <p:spPr>
            <a:xfrm>
              <a:off x="1669800" y="302238"/>
              <a:ext cx="146927" cy="34276"/>
            </a:xfrm>
            <a:custGeom>
              <a:avLst/>
              <a:gdLst/>
              <a:ahLst/>
              <a:cxnLst/>
              <a:rect l="l" t="t" r="r" b="b"/>
              <a:pathLst>
                <a:path w="4154" h="969" extrusionOk="0">
                  <a:moveTo>
                    <a:pt x="1" y="1"/>
                  </a:moveTo>
                  <a:lnTo>
                    <a:pt x="1" y="968"/>
                  </a:lnTo>
                  <a:lnTo>
                    <a:pt x="4153" y="968"/>
                  </a:lnTo>
                  <a:lnTo>
                    <a:pt x="415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bg>
      <p:bgPr>
        <a:solidFill>
          <a:schemeClr val="accent1"/>
        </a:solidFill>
        <a:effectLst/>
      </p:bgPr>
    </p:bg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7" name="Google Shape;697;p29"/>
          <p:cNvGrpSpPr/>
          <p:nvPr/>
        </p:nvGrpSpPr>
        <p:grpSpPr>
          <a:xfrm rot="5400000">
            <a:off x="8202055" y="81458"/>
            <a:ext cx="976793" cy="907088"/>
            <a:chOff x="5374450" y="1296525"/>
            <a:chExt cx="510875" cy="528575"/>
          </a:xfrm>
        </p:grpSpPr>
        <p:sp>
          <p:nvSpPr>
            <p:cNvPr id="698" name="Google Shape;698;p29"/>
            <p:cNvSpPr/>
            <p:nvPr/>
          </p:nvSpPr>
          <p:spPr>
            <a:xfrm>
              <a:off x="5374450" y="1296525"/>
              <a:ext cx="510875" cy="294975"/>
            </a:xfrm>
            <a:custGeom>
              <a:avLst/>
              <a:gdLst/>
              <a:ahLst/>
              <a:cxnLst/>
              <a:rect l="l" t="t" r="r" b="b"/>
              <a:pathLst>
                <a:path w="20435" h="11799" extrusionOk="0">
                  <a:moveTo>
                    <a:pt x="1" y="1"/>
                  </a:moveTo>
                  <a:lnTo>
                    <a:pt x="1" y="1558"/>
                  </a:lnTo>
                  <a:lnTo>
                    <a:pt x="10217" y="11799"/>
                  </a:lnTo>
                  <a:lnTo>
                    <a:pt x="20434" y="1558"/>
                  </a:lnTo>
                  <a:lnTo>
                    <a:pt x="20434" y="1"/>
                  </a:lnTo>
                  <a:lnTo>
                    <a:pt x="10217" y="1021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29"/>
            <p:cNvSpPr/>
            <p:nvPr/>
          </p:nvSpPr>
          <p:spPr>
            <a:xfrm>
              <a:off x="5374450" y="1530725"/>
              <a:ext cx="510875" cy="294375"/>
            </a:xfrm>
            <a:custGeom>
              <a:avLst/>
              <a:gdLst/>
              <a:ahLst/>
              <a:cxnLst/>
              <a:rect l="l" t="t" r="r" b="b"/>
              <a:pathLst>
                <a:path w="20435" h="11775" extrusionOk="0">
                  <a:moveTo>
                    <a:pt x="1" y="0"/>
                  </a:moveTo>
                  <a:lnTo>
                    <a:pt x="1" y="1558"/>
                  </a:lnTo>
                  <a:lnTo>
                    <a:pt x="10217" y="11774"/>
                  </a:lnTo>
                  <a:lnTo>
                    <a:pt x="20434" y="1558"/>
                  </a:lnTo>
                  <a:lnTo>
                    <a:pt x="20434" y="0"/>
                  </a:lnTo>
                  <a:lnTo>
                    <a:pt x="10217" y="1021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29"/>
            <p:cNvSpPr/>
            <p:nvPr/>
          </p:nvSpPr>
          <p:spPr>
            <a:xfrm>
              <a:off x="5374450" y="1413925"/>
              <a:ext cx="510875" cy="294375"/>
            </a:xfrm>
            <a:custGeom>
              <a:avLst/>
              <a:gdLst/>
              <a:ahLst/>
              <a:cxnLst/>
              <a:rect l="l" t="t" r="r" b="b"/>
              <a:pathLst>
                <a:path w="20435" h="11775" extrusionOk="0">
                  <a:moveTo>
                    <a:pt x="1" y="0"/>
                  </a:moveTo>
                  <a:lnTo>
                    <a:pt x="1" y="1558"/>
                  </a:lnTo>
                  <a:lnTo>
                    <a:pt x="10217" y="11774"/>
                  </a:lnTo>
                  <a:lnTo>
                    <a:pt x="20434" y="1558"/>
                  </a:lnTo>
                  <a:lnTo>
                    <a:pt x="20434" y="0"/>
                  </a:lnTo>
                  <a:lnTo>
                    <a:pt x="10217" y="1021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1" name="Google Shape;701;p29"/>
          <p:cNvGrpSpPr/>
          <p:nvPr/>
        </p:nvGrpSpPr>
        <p:grpSpPr>
          <a:xfrm rot="10800000" flipH="1">
            <a:off x="7187796" y="4812849"/>
            <a:ext cx="1758607" cy="193698"/>
            <a:chOff x="784630" y="302238"/>
            <a:chExt cx="753635" cy="83015"/>
          </a:xfrm>
        </p:grpSpPr>
        <p:sp>
          <p:nvSpPr>
            <p:cNvPr id="702" name="Google Shape;702;p29"/>
            <p:cNvSpPr/>
            <p:nvPr/>
          </p:nvSpPr>
          <p:spPr>
            <a:xfrm>
              <a:off x="784630" y="302238"/>
              <a:ext cx="753629" cy="34276"/>
            </a:xfrm>
            <a:custGeom>
              <a:avLst/>
              <a:gdLst/>
              <a:ahLst/>
              <a:cxnLst/>
              <a:rect l="l" t="t" r="r" b="b"/>
              <a:pathLst>
                <a:path w="21307" h="969" extrusionOk="0">
                  <a:moveTo>
                    <a:pt x="0" y="1"/>
                  </a:moveTo>
                  <a:lnTo>
                    <a:pt x="0" y="968"/>
                  </a:lnTo>
                  <a:lnTo>
                    <a:pt x="21307" y="968"/>
                  </a:lnTo>
                  <a:lnTo>
                    <a:pt x="2130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29"/>
            <p:cNvSpPr/>
            <p:nvPr/>
          </p:nvSpPr>
          <p:spPr>
            <a:xfrm>
              <a:off x="1391328" y="368452"/>
              <a:ext cx="146937" cy="16800"/>
            </a:xfrm>
            <a:custGeom>
              <a:avLst/>
              <a:gdLst/>
              <a:ahLst/>
              <a:cxnLst/>
              <a:rect l="l" t="t" r="r" b="b"/>
              <a:pathLst>
                <a:path w="4154" h="969" extrusionOk="0">
                  <a:moveTo>
                    <a:pt x="1" y="1"/>
                  </a:moveTo>
                  <a:lnTo>
                    <a:pt x="1" y="968"/>
                  </a:lnTo>
                  <a:lnTo>
                    <a:pt x="4153" y="968"/>
                  </a:lnTo>
                  <a:lnTo>
                    <a:pt x="415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04" name="Google Shape;704;p29"/>
          <p:cNvSpPr/>
          <p:nvPr/>
        </p:nvSpPr>
        <p:spPr>
          <a:xfrm>
            <a:off x="-405976" y="-403187"/>
            <a:ext cx="1425709" cy="1426584"/>
          </a:xfrm>
          <a:custGeom>
            <a:avLst/>
            <a:gdLst/>
            <a:ahLst/>
            <a:cxnLst/>
            <a:rect l="l" t="t" r="r" b="b"/>
            <a:pathLst>
              <a:path w="37494" h="37517" extrusionOk="0">
                <a:moveTo>
                  <a:pt x="18759" y="1935"/>
                </a:moveTo>
                <a:cubicBezTo>
                  <a:pt x="28032" y="1935"/>
                  <a:pt x="35582" y="9486"/>
                  <a:pt x="35582" y="18759"/>
                </a:cubicBezTo>
                <a:cubicBezTo>
                  <a:pt x="35582" y="28032"/>
                  <a:pt x="28032" y="35582"/>
                  <a:pt x="18759" y="35582"/>
                </a:cubicBezTo>
                <a:cubicBezTo>
                  <a:pt x="9462" y="35582"/>
                  <a:pt x="1912" y="28032"/>
                  <a:pt x="1912" y="18759"/>
                </a:cubicBezTo>
                <a:cubicBezTo>
                  <a:pt x="1912" y="9486"/>
                  <a:pt x="9462" y="1935"/>
                  <a:pt x="18759" y="1935"/>
                </a:cubicBezTo>
                <a:close/>
                <a:moveTo>
                  <a:pt x="18759" y="0"/>
                </a:moveTo>
                <a:cubicBezTo>
                  <a:pt x="8400" y="0"/>
                  <a:pt x="1" y="8424"/>
                  <a:pt x="1" y="18759"/>
                </a:cubicBezTo>
                <a:cubicBezTo>
                  <a:pt x="1" y="29093"/>
                  <a:pt x="8400" y="37517"/>
                  <a:pt x="18759" y="37517"/>
                </a:cubicBezTo>
                <a:cubicBezTo>
                  <a:pt x="29093" y="37517"/>
                  <a:pt x="37493" y="29093"/>
                  <a:pt x="37493" y="18759"/>
                </a:cubicBezTo>
                <a:cubicBezTo>
                  <a:pt x="37493" y="8424"/>
                  <a:pt x="29093" y="0"/>
                  <a:pt x="1875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5" name="Google Shape;705;p29"/>
          <p:cNvSpPr/>
          <p:nvPr/>
        </p:nvSpPr>
        <p:spPr>
          <a:xfrm>
            <a:off x="344050" y="4721475"/>
            <a:ext cx="219000" cy="219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6" name="Google Shape;706;p29"/>
          <p:cNvSpPr/>
          <p:nvPr/>
        </p:nvSpPr>
        <p:spPr>
          <a:xfrm>
            <a:off x="344050" y="4159500"/>
            <a:ext cx="219000" cy="219000"/>
          </a:xfrm>
          <a:prstGeom prst="rect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5100" y="445025"/>
            <a:ext cx="7713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Montserrat"/>
              <a:buNone/>
              <a:defRPr sz="2800" b="1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5100" y="1152475"/>
            <a:ext cx="7713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Jost"/>
              <a:buChar char="●"/>
              <a:defRPr>
                <a:solidFill>
                  <a:schemeClr val="lt2"/>
                </a:solidFill>
                <a:latin typeface="Jost"/>
                <a:ea typeface="Jost"/>
                <a:cs typeface="Jost"/>
                <a:sym typeface="Jost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Jost"/>
              <a:buChar char="○"/>
              <a:defRPr>
                <a:solidFill>
                  <a:schemeClr val="lt2"/>
                </a:solidFill>
                <a:latin typeface="Jost"/>
                <a:ea typeface="Jost"/>
                <a:cs typeface="Jost"/>
                <a:sym typeface="Jost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Jost"/>
              <a:buChar char="■"/>
              <a:defRPr>
                <a:solidFill>
                  <a:schemeClr val="lt2"/>
                </a:solidFill>
                <a:latin typeface="Jost"/>
                <a:ea typeface="Jost"/>
                <a:cs typeface="Jost"/>
                <a:sym typeface="Jost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Jost"/>
              <a:buChar char="●"/>
              <a:defRPr>
                <a:solidFill>
                  <a:schemeClr val="lt2"/>
                </a:solidFill>
                <a:latin typeface="Jost"/>
                <a:ea typeface="Jost"/>
                <a:cs typeface="Jost"/>
                <a:sym typeface="Jost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Jost"/>
              <a:buChar char="○"/>
              <a:defRPr>
                <a:solidFill>
                  <a:schemeClr val="lt2"/>
                </a:solidFill>
                <a:latin typeface="Jost"/>
                <a:ea typeface="Jost"/>
                <a:cs typeface="Jost"/>
                <a:sym typeface="Jost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Jost"/>
              <a:buChar char="■"/>
              <a:defRPr>
                <a:solidFill>
                  <a:schemeClr val="lt2"/>
                </a:solidFill>
                <a:latin typeface="Jost"/>
                <a:ea typeface="Jost"/>
                <a:cs typeface="Jost"/>
                <a:sym typeface="Jost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Jost"/>
              <a:buChar char="●"/>
              <a:defRPr>
                <a:solidFill>
                  <a:schemeClr val="lt2"/>
                </a:solidFill>
                <a:latin typeface="Jost"/>
                <a:ea typeface="Jost"/>
                <a:cs typeface="Jost"/>
                <a:sym typeface="Jost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Jost"/>
              <a:buChar char="○"/>
              <a:defRPr>
                <a:solidFill>
                  <a:schemeClr val="lt2"/>
                </a:solidFill>
                <a:latin typeface="Jost"/>
                <a:ea typeface="Jost"/>
                <a:cs typeface="Jost"/>
                <a:sym typeface="Jost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Jost"/>
              <a:buChar char="■"/>
              <a:defRPr>
                <a:solidFill>
                  <a:schemeClr val="lt2"/>
                </a:solidFill>
                <a:latin typeface="Jost"/>
                <a:ea typeface="Jost"/>
                <a:cs typeface="Jost"/>
                <a:sym typeface="Jos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2" r:id="rId3"/>
    <p:sldLayoutId id="2147483658" r:id="rId4"/>
    <p:sldLayoutId id="2147483667" r:id="rId5"/>
    <p:sldLayoutId id="2147483668" r:id="rId6"/>
    <p:sldLayoutId id="2147483669" r:id="rId7"/>
    <p:sldLayoutId id="2147483674" r:id="rId8"/>
    <p:sldLayoutId id="2147483675" r:id="rId9"/>
    <p:sldLayoutId id="2147483680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3" Type="http://schemas.openxmlformats.org/officeDocument/2006/relationships/customXml" Target="../ink/ink6.xml"/><Relationship Id="rId18" Type="http://schemas.openxmlformats.org/officeDocument/2006/relationships/image" Target="../media/image210.png"/><Relationship Id="rId26" Type="http://schemas.openxmlformats.org/officeDocument/2006/relationships/image" Target="../media/image250.png"/><Relationship Id="rId21" Type="http://schemas.openxmlformats.org/officeDocument/2006/relationships/customXml" Target="../ink/ink10.xml"/><Relationship Id="rId34" Type="http://schemas.openxmlformats.org/officeDocument/2006/relationships/customXml" Target="../ink/ink17.xml"/><Relationship Id="rId7" Type="http://schemas.openxmlformats.org/officeDocument/2006/relationships/image" Target="../media/image160.png"/><Relationship Id="rId12" Type="http://schemas.openxmlformats.org/officeDocument/2006/relationships/customXml" Target="../ink/ink5.xml"/><Relationship Id="rId17" Type="http://schemas.openxmlformats.org/officeDocument/2006/relationships/customXml" Target="../ink/ink8.xml"/><Relationship Id="rId25" Type="http://schemas.openxmlformats.org/officeDocument/2006/relationships/customXml" Target="../ink/ink12.xml"/><Relationship Id="rId33" Type="http://schemas.openxmlformats.org/officeDocument/2006/relationships/image" Target="../media/image280.png"/><Relationship Id="rId38" Type="http://schemas.openxmlformats.org/officeDocument/2006/relationships/customXml" Target="../ink/ink19.xml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200.png"/><Relationship Id="rId20" Type="http://schemas.openxmlformats.org/officeDocument/2006/relationships/image" Target="../media/image220.png"/><Relationship Id="rId29" Type="http://schemas.openxmlformats.org/officeDocument/2006/relationships/customXml" Target="../ink/ink14.xml"/><Relationship Id="rId1" Type="http://schemas.openxmlformats.org/officeDocument/2006/relationships/slideLayout" Target="../slideLayouts/slideLayout3.xml"/><Relationship Id="rId6" Type="http://schemas.openxmlformats.org/officeDocument/2006/relationships/customXml" Target="../ink/ink2.xml"/><Relationship Id="rId11" Type="http://schemas.openxmlformats.org/officeDocument/2006/relationships/image" Target="../media/image180.png"/><Relationship Id="rId24" Type="http://schemas.openxmlformats.org/officeDocument/2006/relationships/image" Target="../media/image240.png"/><Relationship Id="rId32" Type="http://schemas.openxmlformats.org/officeDocument/2006/relationships/customXml" Target="../ink/ink16.xml"/><Relationship Id="rId37" Type="http://schemas.openxmlformats.org/officeDocument/2006/relationships/image" Target="../media/image30.png"/><Relationship Id="rId5" Type="http://schemas.openxmlformats.org/officeDocument/2006/relationships/image" Target="../media/image150.png"/><Relationship Id="rId15" Type="http://schemas.openxmlformats.org/officeDocument/2006/relationships/customXml" Target="../ink/ink7.xml"/><Relationship Id="rId23" Type="http://schemas.openxmlformats.org/officeDocument/2006/relationships/customXml" Target="../ink/ink11.xml"/><Relationship Id="rId28" Type="http://schemas.openxmlformats.org/officeDocument/2006/relationships/image" Target="../media/image260.png"/><Relationship Id="rId36" Type="http://schemas.openxmlformats.org/officeDocument/2006/relationships/customXml" Target="../ink/ink18.xml"/><Relationship Id="rId10" Type="http://schemas.openxmlformats.org/officeDocument/2006/relationships/customXml" Target="../ink/ink4.xml"/><Relationship Id="rId19" Type="http://schemas.openxmlformats.org/officeDocument/2006/relationships/customXml" Target="../ink/ink9.xml"/><Relationship Id="rId31" Type="http://schemas.openxmlformats.org/officeDocument/2006/relationships/customXml" Target="../ink/ink15.xml"/><Relationship Id="rId4" Type="http://schemas.openxmlformats.org/officeDocument/2006/relationships/customXml" Target="../ink/ink1.xml"/><Relationship Id="rId9" Type="http://schemas.openxmlformats.org/officeDocument/2006/relationships/image" Target="../media/image170.png"/><Relationship Id="rId14" Type="http://schemas.openxmlformats.org/officeDocument/2006/relationships/image" Target="../media/image190.png"/><Relationship Id="rId22" Type="http://schemas.openxmlformats.org/officeDocument/2006/relationships/image" Target="../media/image23.png"/><Relationship Id="rId27" Type="http://schemas.openxmlformats.org/officeDocument/2006/relationships/customXml" Target="../ink/ink13.xml"/><Relationship Id="rId30" Type="http://schemas.openxmlformats.org/officeDocument/2006/relationships/image" Target="../media/image270.png"/><Relationship Id="rId35" Type="http://schemas.openxmlformats.org/officeDocument/2006/relationships/image" Target="../media/image29.png"/><Relationship Id="rId8" Type="http://schemas.openxmlformats.org/officeDocument/2006/relationships/customXml" Target="../ink/ink3.xml"/><Relationship Id="rId3" Type="http://schemas.openxmlformats.org/officeDocument/2006/relationships/image" Target="../media/image36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www.youtube.com/watch?v=ThDYazipjSI" TargetMode="External"/><Relationship Id="rId4" Type="http://schemas.openxmlformats.org/officeDocument/2006/relationships/image" Target="../media/image4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hyperlink" Target="https://crispr-gene-editing-regs-tracker.geneticliteracyproject.org/united-states-embryonic-germline-gene-editing/#:~:text=Federal%20law%20prohibits%20the%20use,restrictions%20regarding%20human%20genetic%20engineering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Relationship Id="rId6" Type="http://schemas.openxmlformats.org/officeDocument/2006/relationships/hyperlink" Target="https://www.gcsp.ch/global-insights/focus-challenges-synthetic-biology" TargetMode="External"/><Relationship Id="rId5" Type="http://schemas.openxmlformats.org/officeDocument/2006/relationships/hyperlink" Target="https://www.gao.gov/products/gao-23-106648#:~:text=Organisms%20made%20using%20synthetic%20biology,affected%20food%20or%20water%20systems" TargetMode="External"/><Relationship Id="rId4" Type="http://schemas.openxmlformats.org/officeDocument/2006/relationships/hyperlink" Target="https://hudsonrobotics.com/pros-and-cons-of-synthetic-biology/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.jpe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.jpeg"/><Relationship Id="rId5" Type="http://schemas.openxmlformats.org/officeDocument/2006/relationships/image" Target="../media/image4.jpeg"/><Relationship Id="rId10" Type="http://schemas.openxmlformats.org/officeDocument/2006/relationships/image" Target="../media/image11.jpeg"/><Relationship Id="rId4" Type="http://schemas.openxmlformats.org/officeDocument/2006/relationships/image" Target="../media/image7.jpeg"/><Relationship Id="rId9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dx.org/learn/synthetic-biology/massachusetts-institute-of-technology-principles-of-synthetic-biology" TargetMode="External"/><Relationship Id="rId2" Type="http://schemas.openxmlformats.org/officeDocument/2006/relationships/hyperlink" Target="https://igem.org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the-odin.com/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6B712BC9-C746-2A9F-E2D1-8A3C97D8D8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4454" y="0"/>
            <a:ext cx="12787878" cy="517554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4D29BA7-7A78-6F28-C2A4-E5CFEA0A22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11032" y="-80142"/>
            <a:ext cx="3237180" cy="536573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3B09C93-862C-3B95-D71C-CBD7CA361C6F}"/>
              </a:ext>
            </a:extLst>
          </p:cNvPr>
          <p:cNvSpPr txBox="1"/>
          <p:nvPr/>
        </p:nvSpPr>
        <p:spPr>
          <a:xfrm>
            <a:off x="2286000" y="2294951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18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6D12813-062A-E177-37FE-740D30779F01}"/>
              </a:ext>
            </a:extLst>
          </p:cNvPr>
          <p:cNvSpPr txBox="1"/>
          <p:nvPr/>
        </p:nvSpPr>
        <p:spPr>
          <a:xfrm>
            <a:off x="844107" y="1066227"/>
            <a:ext cx="473815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2"/>
                </a:solidFill>
              </a:rPr>
              <a:t>Redefining Life with Synthetic Biology</a:t>
            </a:r>
            <a:endParaRPr lang="en-US" sz="2400" b="1" dirty="0">
              <a:solidFill>
                <a:schemeClr val="bg2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4596D0C-4546-0B88-2025-538DDE67E6EF}"/>
              </a:ext>
            </a:extLst>
          </p:cNvPr>
          <p:cNvSpPr txBox="1"/>
          <p:nvPr/>
        </p:nvSpPr>
        <p:spPr>
          <a:xfrm>
            <a:off x="332766" y="4928056"/>
            <a:ext cx="5083342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" dirty="0"/>
              <a:t>https://www.youtube.com/watch?v=ThDYazipjSI</a:t>
            </a:r>
          </a:p>
        </p:txBody>
      </p:sp>
    </p:spTree>
    <p:extLst>
      <p:ext uri="{BB962C8B-B14F-4D97-AF65-F5344CB8AC3E}">
        <p14:creationId xmlns:p14="http://schemas.microsoft.com/office/powerpoint/2010/main" val="26635181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90E01-17E4-3EF1-937B-62D9061527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5072" y="301902"/>
            <a:ext cx="7748140" cy="572700"/>
          </a:xfrm>
        </p:spPr>
        <p:txBody>
          <a:bodyPr/>
          <a:lstStyle/>
          <a:p>
            <a:r>
              <a:rPr lang="en-US" b="0" dirty="0"/>
              <a:t>Synthetic Biology: Science </a:t>
            </a:r>
            <a:r>
              <a:rPr lang="en-US" i="1" dirty="0"/>
              <a:t>and</a:t>
            </a:r>
            <a:r>
              <a:rPr lang="en-US" b="0" dirty="0"/>
              <a:t> Engineering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C0730C-5C8F-DCCF-38C9-016A2F58E7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96506" y="1216549"/>
            <a:ext cx="4305225" cy="4119150"/>
          </a:xfrm>
        </p:spPr>
        <p:txBody>
          <a:bodyPr/>
          <a:lstStyle/>
          <a:p>
            <a:pPr marL="139700" indent="0">
              <a:buNone/>
            </a:pPr>
            <a:r>
              <a:rPr lang="en-US" sz="2000" dirty="0"/>
              <a:t>Scientists </a:t>
            </a:r>
            <a:r>
              <a:rPr lang="en-US" sz="2000" b="1" dirty="0"/>
              <a:t>discover.</a:t>
            </a:r>
          </a:p>
          <a:p>
            <a:pPr marL="139700" indent="0">
              <a:buNone/>
            </a:pPr>
            <a:r>
              <a:rPr lang="en-US" sz="2000" dirty="0"/>
              <a:t>Engineers </a:t>
            </a:r>
            <a:r>
              <a:rPr lang="en-US" sz="2000" b="1" dirty="0"/>
              <a:t>create.</a:t>
            </a:r>
          </a:p>
          <a:p>
            <a:pPr marL="139700" indent="0">
              <a:buNone/>
            </a:pPr>
            <a:endParaRPr lang="en-US" sz="2000" dirty="0"/>
          </a:p>
          <a:p>
            <a:pPr marL="139700" indent="0">
              <a:buNone/>
            </a:pPr>
            <a:r>
              <a:rPr lang="en-US" sz="2000" dirty="0"/>
              <a:t>Need both approaches! How do you engineer if you don’t know anything, and what use is a discovery that’s never applied?</a:t>
            </a:r>
          </a:p>
          <a:p>
            <a:pPr marL="139700" indent="0">
              <a:buNone/>
            </a:pPr>
            <a:endParaRPr lang="en-US" sz="2000" dirty="0"/>
          </a:p>
          <a:p>
            <a:pPr marL="139700" indent="0">
              <a:buNone/>
            </a:pPr>
            <a:r>
              <a:rPr lang="en-US" sz="2000" dirty="0"/>
              <a:t>So, let’s start with a core </a:t>
            </a:r>
            <a:r>
              <a:rPr lang="en-US" sz="2000" b="1" dirty="0"/>
              <a:t>discovery </a:t>
            </a:r>
            <a:r>
              <a:rPr lang="en-US" sz="2000" dirty="0"/>
              <a:t>in biology to base new </a:t>
            </a:r>
            <a:r>
              <a:rPr lang="en-US" sz="2000" b="1" dirty="0"/>
              <a:t>creations</a:t>
            </a:r>
            <a:r>
              <a:rPr lang="en-US" sz="2000" dirty="0"/>
              <a:t> off of!</a:t>
            </a:r>
          </a:p>
          <a:p>
            <a:pPr marL="139700" indent="0">
              <a:buNone/>
            </a:pPr>
            <a:endParaRPr lang="en-US" sz="2400" dirty="0"/>
          </a:p>
          <a:p>
            <a:pPr marL="139700" indent="0">
              <a:buNone/>
            </a:pPr>
            <a:endParaRPr lang="en-US" sz="2400" dirty="0"/>
          </a:p>
          <a:p>
            <a:pPr marL="139700" indent="0">
              <a:buNone/>
            </a:pPr>
            <a:endParaRPr lang="en-US" sz="2400" dirty="0"/>
          </a:p>
          <a:p>
            <a:pPr marL="139700" indent="0">
              <a:buNone/>
            </a:pPr>
            <a:endParaRPr lang="en-US" sz="2400" dirty="0"/>
          </a:p>
        </p:txBody>
      </p:sp>
      <p:pic>
        <p:nvPicPr>
          <p:cNvPr id="13314" name="Picture 2" descr="No photo description available.">
            <a:extLst>
              <a:ext uri="{FF2B5EF4-FFF2-40B4-BE49-F238E27FC236}">
                <a16:creationId xmlns:a16="http://schemas.microsoft.com/office/drawing/2014/main" id="{5F7B7D2F-9E8B-C171-9E15-B2A1DED1FF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151" y="1216549"/>
            <a:ext cx="3759973" cy="3759973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12400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7D789C-3A69-78EE-0966-BAD10B5D72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22887" y="111321"/>
            <a:ext cx="9266887" cy="994172"/>
          </a:xfrm>
        </p:spPr>
        <p:txBody>
          <a:bodyPr/>
          <a:lstStyle/>
          <a:p>
            <a:r>
              <a:rPr lang="en-US" dirty="0"/>
              <a:t>Central Dogma of Biology: Information Flow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944CABA-70AA-EC73-876B-C4651C14C3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8101" y="1268016"/>
            <a:ext cx="3635721" cy="3548719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C1904CA-F399-DDB8-3E49-FDDF9F11E306}"/>
              </a:ext>
            </a:extLst>
          </p:cNvPr>
          <p:cNvSpPr txBox="1"/>
          <p:nvPr/>
        </p:nvSpPr>
        <p:spPr>
          <a:xfrm>
            <a:off x="4888101" y="4816735"/>
            <a:ext cx="2461846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" dirty="0">
                <a:solidFill>
                  <a:schemeClr val="bg1">
                    <a:lumMod val="10000"/>
                  </a:schemeClr>
                </a:solidFill>
              </a:rPr>
              <a:t>https://www.dreamstime.com/central-dogma-gene-expression-infographic-diagram-process-transcription-translation-dna-rna-protein-central-dogma-gene-image247855506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6E03F16-459B-8FF0-72B1-3C85F6DA8E72}"/>
              </a:ext>
            </a:extLst>
          </p:cNvPr>
          <p:cNvSpPr txBox="1"/>
          <p:nvPr/>
        </p:nvSpPr>
        <p:spPr>
          <a:xfrm>
            <a:off x="637122" y="1076069"/>
            <a:ext cx="4106531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3" indent="-285743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</a:rPr>
              <a:t>Proteins are the effectors of cells, they are units of function encoded by DNA</a:t>
            </a:r>
          </a:p>
          <a:p>
            <a:endParaRPr lang="en-US" sz="2000" dirty="0">
              <a:solidFill>
                <a:schemeClr val="tx2"/>
              </a:solidFill>
            </a:endParaRPr>
          </a:p>
          <a:p>
            <a:pPr marL="285743" indent="-285743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</a:rPr>
              <a:t>Similar to how a certain sequence of words forms a sentence with a very specific meaning</a:t>
            </a:r>
          </a:p>
          <a:p>
            <a:pPr marL="285743" indent="-285743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2"/>
              </a:solidFill>
            </a:endParaRPr>
          </a:p>
          <a:p>
            <a:pPr marL="285743" indent="-285743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</a:rPr>
              <a:t>Utilizing this “platform” of biological information as a starting point</a:t>
            </a:r>
          </a:p>
          <a:p>
            <a:endParaRPr lang="en-US" sz="18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50138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2FABB8-2E90-5EF9-1B26-E4AA4702A7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Structure = Function</a:t>
            </a:r>
          </a:p>
        </p:txBody>
      </p:sp>
      <p:pic>
        <p:nvPicPr>
          <p:cNvPr id="4098" name="Picture 2" descr="Sword Duel: Its History, Rules, and Customs">
            <a:extLst>
              <a:ext uri="{FF2B5EF4-FFF2-40B4-BE49-F238E27FC236}">
                <a16:creationId xmlns:a16="http://schemas.microsoft.com/office/drawing/2014/main" id="{1864DCA8-8330-7F1E-5AF2-7EE0EE05F2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918" y="1277956"/>
            <a:ext cx="4991653" cy="3340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AD8E162-55E9-372E-6EB4-915A76362CFA}"/>
              </a:ext>
            </a:extLst>
          </p:cNvPr>
          <p:cNvSpPr txBox="1"/>
          <p:nvPr/>
        </p:nvSpPr>
        <p:spPr>
          <a:xfrm>
            <a:off x="5645426" y="1705046"/>
            <a:ext cx="349857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Sword structure </a:t>
            </a:r>
            <a:r>
              <a:rPr lang="en-US" dirty="0"/>
              <a:t>= metal, hard</a:t>
            </a:r>
          </a:p>
          <a:p>
            <a:r>
              <a:rPr lang="en-US" b="1" dirty="0"/>
              <a:t>Sword function </a:t>
            </a:r>
            <a:r>
              <a:rPr lang="en-US" dirty="0"/>
              <a:t>= cuts things, resists being cut</a:t>
            </a:r>
          </a:p>
          <a:p>
            <a:endParaRPr lang="en-US" b="1" dirty="0"/>
          </a:p>
          <a:p>
            <a:r>
              <a:rPr lang="en-US" b="1" dirty="0"/>
              <a:t>Sword structure </a:t>
            </a:r>
            <a:r>
              <a:rPr lang="en-US" dirty="0"/>
              <a:t>= butter, soft</a:t>
            </a:r>
          </a:p>
          <a:p>
            <a:r>
              <a:rPr lang="en-US" b="1" dirty="0"/>
              <a:t>Sword function </a:t>
            </a:r>
            <a:r>
              <a:rPr lang="en-US" dirty="0"/>
              <a:t>= make food taste good.</a:t>
            </a:r>
          </a:p>
        </p:txBody>
      </p:sp>
      <p:pic>
        <p:nvPicPr>
          <p:cNvPr id="4100" name="Picture 4" descr="Butter Stick Images – Browse 11,702 Stock Photos, Vectors, and Video |  Adobe Stock">
            <a:extLst>
              <a:ext uri="{FF2B5EF4-FFF2-40B4-BE49-F238E27FC236}">
                <a16:creationId xmlns:a16="http://schemas.microsoft.com/office/drawing/2014/main" id="{A73858EC-9046-0241-D892-01695A8CF2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32" t="34541" r="6450" b="16494"/>
          <a:stretch/>
        </p:blipFill>
        <p:spPr bwMode="auto">
          <a:xfrm rot="15376179">
            <a:off x="3689961" y="2882395"/>
            <a:ext cx="1099645" cy="415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DF6CA94-E047-001F-97B4-704F57E21EB3}"/>
              </a:ext>
            </a:extLst>
          </p:cNvPr>
          <p:cNvCxnSpPr/>
          <p:nvPr/>
        </p:nvCxnSpPr>
        <p:spPr>
          <a:xfrm>
            <a:off x="3884586" y="2571750"/>
            <a:ext cx="521556" cy="176213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2970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2FABB8-2E90-5EF9-1B26-E4AA4702A7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Structure = Function (Cell Edition)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AD8E162-55E9-372E-6EB4-915A76362CFA}"/>
              </a:ext>
            </a:extLst>
          </p:cNvPr>
          <p:cNvSpPr txBox="1"/>
          <p:nvPr/>
        </p:nvSpPr>
        <p:spPr>
          <a:xfrm>
            <a:off x="5168183" y="2047256"/>
            <a:ext cx="397581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Normal protein structure </a:t>
            </a:r>
            <a:r>
              <a:rPr lang="en-US" dirty="0"/>
              <a:t>= </a:t>
            </a:r>
            <a:r>
              <a:rPr lang="en-US" i="1" dirty="0"/>
              <a:t>alpha</a:t>
            </a:r>
            <a:r>
              <a:rPr lang="en-US" dirty="0"/>
              <a:t> helices</a:t>
            </a:r>
          </a:p>
          <a:p>
            <a:r>
              <a:rPr lang="en-US" b="1" dirty="0"/>
              <a:t>Normal protein function </a:t>
            </a:r>
            <a:r>
              <a:rPr lang="en-US" dirty="0"/>
              <a:t>= healthy, helpful</a:t>
            </a:r>
          </a:p>
          <a:p>
            <a:endParaRPr lang="en-US" dirty="0"/>
          </a:p>
          <a:p>
            <a:endParaRPr lang="en-US" dirty="0"/>
          </a:p>
          <a:p>
            <a:r>
              <a:rPr lang="en-US" b="1" dirty="0"/>
              <a:t>Abnormal protein structure </a:t>
            </a:r>
            <a:r>
              <a:rPr lang="en-US" dirty="0"/>
              <a:t>=  </a:t>
            </a:r>
            <a:r>
              <a:rPr lang="en-US" i="1" dirty="0"/>
              <a:t>beta</a:t>
            </a:r>
            <a:r>
              <a:rPr lang="en-US" dirty="0"/>
              <a:t> helices</a:t>
            </a:r>
          </a:p>
          <a:p>
            <a:r>
              <a:rPr lang="en-US" b="1" dirty="0"/>
              <a:t>Abnormal protein structure </a:t>
            </a:r>
            <a:r>
              <a:rPr lang="en-US" dirty="0"/>
              <a:t>= inevitable death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11E818F-B1B3-429C-F165-CE1C19FADE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249" y="1395248"/>
            <a:ext cx="4667901" cy="2819794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4072850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A7D7A9-D021-D0A5-ADCC-779E4DCFEC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70607"/>
            <a:ext cx="4130296" cy="572700"/>
          </a:xfrm>
        </p:spPr>
        <p:txBody>
          <a:bodyPr/>
          <a:lstStyle/>
          <a:p>
            <a:r>
              <a:rPr lang="en-US" sz="2700" dirty="0"/>
              <a:t>A More Detailed Look at the Central Dogma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75685C-56C4-02E3-F535-5640DCF7D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2547" y="1231989"/>
            <a:ext cx="3661168" cy="1080300"/>
          </a:xfrm>
        </p:spPr>
        <p:txBody>
          <a:bodyPr/>
          <a:lstStyle/>
          <a:p>
            <a:pPr marL="139700" indent="0">
              <a:buNone/>
            </a:pPr>
            <a:endParaRPr lang="en-US" sz="19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900" dirty="0"/>
              <a:t>All of these pathways </a:t>
            </a:r>
            <a:r>
              <a:rPr lang="en-US" sz="1900" b="1" dirty="0"/>
              <a:t>alter the three-dimensional structures of molecules</a:t>
            </a:r>
            <a:r>
              <a:rPr lang="en-US" sz="1900" dirty="0"/>
              <a:t> which impacts how they function</a:t>
            </a:r>
          </a:p>
          <a:p>
            <a:endParaRPr lang="en-US" sz="19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900" dirty="0"/>
              <a:t>Change the geometry, or shape of a biological substance, </a:t>
            </a:r>
            <a:r>
              <a:rPr lang="en-US" sz="1900" b="1" dirty="0"/>
              <a:t>and its ability to do a task changes accordingly!</a:t>
            </a:r>
          </a:p>
          <a:p>
            <a:pPr marL="13970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77C9AA-1B32-C388-F9D5-A374DEBFBD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89" t="1326" r="1065" b="933"/>
          <a:stretch/>
        </p:blipFill>
        <p:spPr>
          <a:xfrm>
            <a:off x="4076325" y="426825"/>
            <a:ext cx="4808850" cy="4289850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3036110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311FC7-CD62-4DDD-8D87-3E0805562B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Engineer!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2AE436-5614-DC30-DB55-4D072D7DB6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6663" y="1444220"/>
            <a:ext cx="7704000" cy="424500"/>
          </a:xfrm>
        </p:spPr>
        <p:txBody>
          <a:bodyPr/>
          <a:lstStyle/>
          <a:p>
            <a:pPr marL="139700" indent="0">
              <a:buNone/>
            </a:pPr>
            <a:r>
              <a:rPr lang="en-US" sz="2400" dirty="0"/>
              <a:t>Engineering: breaking down complicated systems into </a:t>
            </a:r>
            <a:r>
              <a:rPr lang="en-US" sz="2400" b="1" dirty="0"/>
              <a:t>understandable parts that work together.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BBB57F8-EE05-ED58-9590-B148AE2539A0}"/>
              </a:ext>
            </a:extLst>
          </p:cNvPr>
          <p:cNvGrpSpPr/>
          <p:nvPr/>
        </p:nvGrpSpPr>
        <p:grpSpPr>
          <a:xfrm>
            <a:off x="466663" y="2460076"/>
            <a:ext cx="8210673" cy="1429406"/>
            <a:chOff x="180425" y="1891226"/>
            <a:chExt cx="8210673" cy="142940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7E6D426-4AD0-2B87-E1FC-6ABBB0FC6E5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0425" y="1891226"/>
              <a:ext cx="2562268" cy="1429406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218CA5A-8A5F-CC79-2670-32CB2B92876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04627" y="1891226"/>
              <a:ext cx="2562268" cy="1429406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83F8686-E040-E1F0-9EF8-2CD5924F8B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828829" y="1891226"/>
              <a:ext cx="2562269" cy="1429406"/>
            </a:xfrm>
            <a:prstGeom prst="rect">
              <a:avLst/>
            </a:prstGeom>
          </p:spPr>
        </p:pic>
      </p:grpSp>
      <p:sp>
        <p:nvSpPr>
          <p:cNvPr id="10" name="Arrow: Right 9">
            <a:extLst>
              <a:ext uri="{FF2B5EF4-FFF2-40B4-BE49-F238E27FC236}">
                <a16:creationId xmlns:a16="http://schemas.microsoft.com/office/drawing/2014/main" id="{DF354546-A172-EA13-0393-78C2BA95BC87}"/>
              </a:ext>
            </a:extLst>
          </p:cNvPr>
          <p:cNvSpPr/>
          <p:nvPr/>
        </p:nvSpPr>
        <p:spPr>
          <a:xfrm>
            <a:off x="3067050" y="3174779"/>
            <a:ext cx="182587" cy="7595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AFCC129C-76E2-49A4-BF58-B51FE446554C}"/>
              </a:ext>
            </a:extLst>
          </p:cNvPr>
          <p:cNvSpPr/>
          <p:nvPr/>
        </p:nvSpPr>
        <p:spPr>
          <a:xfrm>
            <a:off x="5888928" y="3174778"/>
            <a:ext cx="182587" cy="7595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4988CBC-DD52-FACA-EA31-0AC7D6C6E14F}"/>
              </a:ext>
            </a:extLst>
          </p:cNvPr>
          <p:cNvSpPr txBox="1"/>
          <p:nvPr/>
        </p:nvSpPr>
        <p:spPr>
          <a:xfrm>
            <a:off x="863029" y="3889482"/>
            <a:ext cx="20856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Initial, “Messy” System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0D80381-8499-C7A8-A8DE-7E407CF48FA5}"/>
              </a:ext>
            </a:extLst>
          </p:cNvPr>
          <p:cNvSpPr txBox="1"/>
          <p:nvPr/>
        </p:nvSpPr>
        <p:spPr>
          <a:xfrm>
            <a:off x="3660139" y="3889481"/>
            <a:ext cx="20856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Standardized Parts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8888D4C-FA00-B010-E3D1-7D38313B591E}"/>
              </a:ext>
            </a:extLst>
          </p:cNvPr>
          <p:cNvSpPr txBox="1"/>
          <p:nvPr/>
        </p:nvSpPr>
        <p:spPr>
          <a:xfrm>
            <a:off x="6591682" y="3889482"/>
            <a:ext cx="20856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Engineered System</a:t>
            </a:r>
          </a:p>
        </p:txBody>
      </p:sp>
    </p:spTree>
    <p:extLst>
      <p:ext uri="{BB962C8B-B14F-4D97-AF65-F5344CB8AC3E}">
        <p14:creationId xmlns:p14="http://schemas.microsoft.com/office/powerpoint/2010/main" val="26497181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BAF9D9-9E0D-E2F8-21B9-8D23AA58DA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CAE2EA-945A-C11A-5085-FBACCFFDD5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90413" y="2050973"/>
            <a:ext cx="2202511" cy="424500"/>
          </a:xfrm>
        </p:spPr>
        <p:txBody>
          <a:bodyPr/>
          <a:lstStyle/>
          <a:p>
            <a:pPr marL="139700" indent="0">
              <a:buNone/>
            </a:pPr>
            <a:r>
              <a:rPr lang="en-US" sz="3200" dirty="0"/>
              <a:t>Made out of Legos!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26D1B137-74C5-6A7A-C1EF-CE04FAF709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421" y="628152"/>
            <a:ext cx="6331724" cy="4221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52344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4620A2-22DC-70EA-76BC-9E2F7A59B0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“Destroy, Build, Destroy!”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AD0486-FB10-0CA5-0B5A-0133F2A7E7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18205" y="1454625"/>
            <a:ext cx="3196424" cy="424500"/>
          </a:xfrm>
        </p:spPr>
        <p:txBody>
          <a:bodyPr/>
          <a:lstStyle/>
          <a:p>
            <a:pPr marL="139700" indent="0">
              <a:buNone/>
            </a:pPr>
            <a:r>
              <a:rPr lang="en-US" sz="2400" dirty="0"/>
              <a:t>How can you use this approach with a cell? </a:t>
            </a:r>
          </a:p>
          <a:p>
            <a:pPr marL="139700" indent="0">
              <a:buNone/>
            </a:pPr>
            <a:endParaRPr lang="en-US" sz="2400" dirty="0"/>
          </a:p>
          <a:p>
            <a:pPr marL="139700" indent="0">
              <a:buNone/>
            </a:pPr>
            <a:r>
              <a:rPr lang="en-US" sz="2400" dirty="0"/>
              <a:t>With something a million times more complicated that we don’t fully understand!</a:t>
            </a:r>
          </a:p>
        </p:txBody>
      </p:sp>
      <p:pic>
        <p:nvPicPr>
          <p:cNvPr id="7170" name="Picture 2" descr="Destroy Build Destroy, The Cartoon Network | Behance :: Behance">
            <a:extLst>
              <a:ext uri="{FF2B5EF4-FFF2-40B4-BE49-F238E27FC236}">
                <a16:creationId xmlns:a16="http://schemas.microsoft.com/office/drawing/2014/main" id="{00800629-5D42-E934-8E56-2C5736560E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00" y="1229552"/>
            <a:ext cx="4700436" cy="352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7491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B5496CD-AB48-EE52-1AF3-F0222FA8E2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0042" y="0"/>
            <a:ext cx="1303958" cy="5143500"/>
          </a:xfrm>
          <a:prstGeom prst="rect">
            <a:avLst/>
          </a:prstGeom>
        </p:spPr>
      </p:pic>
      <p:pic>
        <p:nvPicPr>
          <p:cNvPr id="3074" name="Picture 2" descr="Stem Cells - Going Beyond Skin Deep - GIOSTAR Chicago">
            <a:extLst>
              <a:ext uri="{FF2B5EF4-FFF2-40B4-BE49-F238E27FC236}">
                <a16:creationId xmlns:a16="http://schemas.microsoft.com/office/drawing/2014/main" id="{7830799C-9620-1DC1-9E78-7EAEF66005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5073" y="-18048"/>
            <a:ext cx="6942222" cy="5206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69C207E-191F-0E25-DDF1-923E5DAFC7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3367" y="-138197"/>
            <a:ext cx="3621505" cy="639942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FF2609B-4E99-CE03-DDF4-398CA5BD8670}"/>
              </a:ext>
            </a:extLst>
          </p:cNvPr>
          <p:cNvSpPr txBox="1"/>
          <p:nvPr/>
        </p:nvSpPr>
        <p:spPr>
          <a:xfrm>
            <a:off x="464297" y="607111"/>
            <a:ext cx="35109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EED9"/>
                </a:solidFill>
              </a:rPr>
              <a:t>Cells as the “Bones” of New Life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DDAA8F4-D99D-8EBB-7717-4281CDC3CFBA}"/>
              </a:ext>
            </a:extLst>
          </p:cNvPr>
          <p:cNvSpPr txBox="1"/>
          <p:nvPr/>
        </p:nvSpPr>
        <p:spPr>
          <a:xfrm>
            <a:off x="200026" y="4987515"/>
            <a:ext cx="874394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00" dirty="0">
                <a:solidFill>
                  <a:schemeClr val="bg1"/>
                </a:solidFill>
              </a:rPr>
              <a:t>https://d3bkbkx82g74b8.cloudfront.net/eyJidWNrZXQiOiJsYWJyb290cy1hc3NldHMiLCJrZXkiOiJfcHVibGljXC9fZmlsZXNcL3N5c3RlbVwvY2tcL3RyZW5kaW5nXC9kZW5kcml0aWMtY2VsbC1nYWxsZXJ5Xzc0ZWJkMTdmZDY0NjgwZjUxMTMyNjIzNjFkMTZlYmUyLmpwZyIsImVkaXRzIjp7InJlc2l6ZSI6eyJ3aWR0aCI6NzAwLCJmaXQiOiJjb3ZlciJ9fX0=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5DE5D1C-0FCD-8FBA-C5BC-3765A5FBE151}"/>
              </a:ext>
            </a:extLst>
          </p:cNvPr>
          <p:cNvSpPr txBox="1"/>
          <p:nvPr/>
        </p:nvSpPr>
        <p:spPr>
          <a:xfrm>
            <a:off x="464297" y="3005920"/>
            <a:ext cx="30736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Cells give us access to infinite complexity with a </a:t>
            </a:r>
            <a:r>
              <a:rPr lang="en-US" b="1" dirty="0">
                <a:solidFill>
                  <a:schemeClr val="tx1"/>
                </a:solidFill>
              </a:rPr>
              <a:t>controllable interface </a:t>
            </a:r>
            <a:r>
              <a:rPr lang="en-US" dirty="0">
                <a:solidFill>
                  <a:schemeClr val="tx1"/>
                </a:solidFill>
              </a:rPr>
              <a:t>(genetics) 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to achieve some goal.</a:t>
            </a:r>
          </a:p>
        </p:txBody>
      </p:sp>
    </p:spTree>
    <p:extLst>
      <p:ext uri="{BB962C8B-B14F-4D97-AF65-F5344CB8AC3E}">
        <p14:creationId xmlns:p14="http://schemas.microsoft.com/office/powerpoint/2010/main" val="39075530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1FC3B5-7E95-E183-4600-E0E6E22F2E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63671"/>
            <a:ext cx="7704000" cy="572700"/>
          </a:xfrm>
        </p:spPr>
        <p:txBody>
          <a:bodyPr/>
          <a:lstStyle/>
          <a:p>
            <a:r>
              <a:rPr lang="en-US" dirty="0"/>
              <a:t>How does this Look with Biology?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C368C155-EF52-396E-0FBC-EECD7AAD270D}"/>
              </a:ext>
            </a:extLst>
          </p:cNvPr>
          <p:cNvGraphicFramePr/>
          <p:nvPr/>
        </p:nvGraphicFramePr>
        <p:xfrm>
          <a:off x="485335" y="1072828"/>
          <a:ext cx="8173330" cy="13667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149AB2E9-1AF4-043E-8538-BA9420A6CC03}"/>
              </a:ext>
            </a:extLst>
          </p:cNvPr>
          <p:cNvSpPr txBox="1"/>
          <p:nvPr/>
        </p:nvSpPr>
        <p:spPr>
          <a:xfrm>
            <a:off x="418514" y="2286795"/>
            <a:ext cx="187167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Literal components, </a:t>
            </a:r>
            <a:r>
              <a:rPr lang="en-US" sz="1600" b="1" dirty="0"/>
              <a:t>units of biology</a:t>
            </a:r>
            <a:r>
              <a:rPr lang="en-US" sz="1600" dirty="0"/>
              <a:t>: DNA structure, shape of a protein, enzymatic rate constant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479D3E8-9043-D618-0F35-E3BC1D8D44A1}"/>
              </a:ext>
            </a:extLst>
          </p:cNvPr>
          <p:cNvSpPr txBox="1"/>
          <p:nvPr/>
        </p:nvSpPr>
        <p:spPr>
          <a:xfrm>
            <a:off x="7065748" y="2373887"/>
            <a:ext cx="144642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/>
              <a:t>Collection of devices </a:t>
            </a:r>
            <a:r>
              <a:rPr lang="en-US" sz="1600" dirty="0"/>
              <a:t>that form life</a:t>
            </a:r>
            <a:endParaRPr lang="en-US" sz="1600" b="1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8766E45-A2C8-A74A-ADA9-8DDC92A04FD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71556" y="4113384"/>
            <a:ext cx="5896798" cy="150516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09DDD68-8A66-D08E-EF04-18A557FB5F58}"/>
              </a:ext>
            </a:extLst>
          </p:cNvPr>
          <p:cNvSpPr txBox="1"/>
          <p:nvPr/>
        </p:nvSpPr>
        <p:spPr>
          <a:xfrm>
            <a:off x="2449586" y="2316786"/>
            <a:ext cx="20962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Stretch of DNA </a:t>
            </a:r>
            <a:r>
              <a:rPr lang="en-US" sz="1600" dirty="0"/>
              <a:t>encoding a basic function: repression of a gene, a ribosome binding site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1DA9AC3-88C9-2840-A477-29E15C3513FD}"/>
              </a:ext>
            </a:extLst>
          </p:cNvPr>
          <p:cNvSpPr txBox="1"/>
          <p:nvPr/>
        </p:nvSpPr>
        <p:spPr>
          <a:xfrm>
            <a:off x="4612692" y="2322649"/>
            <a:ext cx="2207557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/>
              <a:t>Collection of parts </a:t>
            </a:r>
            <a:r>
              <a:rPr lang="en-US" sz="1600" dirty="0"/>
              <a:t>performing a specific function: cellular reproduction machinery, immune reaction to gluten</a:t>
            </a:r>
            <a:r>
              <a:rPr lang="en-US" sz="1600" b="1" dirty="0"/>
              <a:t>, </a:t>
            </a:r>
            <a:r>
              <a:rPr lang="en-US" sz="1600" dirty="0"/>
              <a:t>apoptosis</a:t>
            </a:r>
            <a:endParaRPr lang="en-US" sz="1600" b="1" dirty="0"/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8791299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0AAD47-A8D0-5142-D65B-B1FBA5129E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Life?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472431-4C44-3DAD-0879-286FB2F796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2800" y="1017725"/>
            <a:ext cx="4816800" cy="3811204"/>
          </a:xfrm>
        </p:spPr>
        <p:txBody>
          <a:bodyPr/>
          <a:lstStyle/>
          <a:p>
            <a:pPr marL="385763" indent="-385763">
              <a:buFont typeface="+mj-lt"/>
              <a:buAutoNum type="arabicPeriod"/>
            </a:pPr>
            <a:r>
              <a:rPr lang="en-US" sz="1600" b="1" dirty="0"/>
              <a:t>Organization</a:t>
            </a:r>
            <a:r>
              <a:rPr lang="en-US" sz="1600" dirty="0"/>
              <a:t>: life is made of cells</a:t>
            </a:r>
          </a:p>
          <a:p>
            <a:pPr marL="385763" indent="-385763">
              <a:buFont typeface="+mj-lt"/>
              <a:buAutoNum type="arabicPeriod"/>
            </a:pPr>
            <a:r>
              <a:rPr lang="en-US" sz="1600" b="1" dirty="0"/>
              <a:t>Metabolism:</a:t>
            </a:r>
            <a:r>
              <a:rPr lang="en-US" sz="1600" dirty="0"/>
              <a:t> making complex molecules from simple ones, and simple molecules from complex ones</a:t>
            </a:r>
          </a:p>
          <a:p>
            <a:pPr marL="385763" indent="-385763">
              <a:buFont typeface="+mj-lt"/>
              <a:buAutoNum type="arabicPeriod"/>
            </a:pPr>
            <a:r>
              <a:rPr lang="en-US" sz="1600" b="1" dirty="0"/>
              <a:t>Homeostasis:</a:t>
            </a:r>
            <a:r>
              <a:rPr lang="en-US" sz="1600" dirty="0"/>
              <a:t> regulation of specific internal conditions (like body temperature, acidity)</a:t>
            </a:r>
          </a:p>
          <a:p>
            <a:pPr marL="385763" indent="-385763">
              <a:buFont typeface="+mj-lt"/>
              <a:buAutoNum type="arabicPeriod"/>
            </a:pPr>
            <a:r>
              <a:rPr lang="en-US" sz="1600" b="1" dirty="0"/>
              <a:t>Growth: </a:t>
            </a:r>
            <a:r>
              <a:rPr lang="en-US" sz="1600" dirty="0"/>
              <a:t>cellular division</a:t>
            </a:r>
          </a:p>
          <a:p>
            <a:pPr marL="385763" indent="-385763">
              <a:buFont typeface="+mj-lt"/>
              <a:buAutoNum type="arabicPeriod"/>
            </a:pPr>
            <a:r>
              <a:rPr lang="en-US" sz="1600" b="1" dirty="0"/>
              <a:t>Reproduction</a:t>
            </a:r>
            <a:r>
              <a:rPr lang="en-US" sz="1600" dirty="0"/>
              <a:t>: asexual or sexual methods of generating offspring</a:t>
            </a:r>
          </a:p>
          <a:p>
            <a:pPr marL="385763" indent="-385763">
              <a:buFont typeface="+mj-lt"/>
              <a:buAutoNum type="arabicPeriod"/>
            </a:pPr>
            <a:r>
              <a:rPr lang="en-US" sz="1600" b="1" dirty="0"/>
              <a:t>Response:</a:t>
            </a:r>
            <a:r>
              <a:rPr lang="en-US" sz="1600" dirty="0"/>
              <a:t> “cause and effect” like plants turning toward sunlight</a:t>
            </a:r>
          </a:p>
          <a:p>
            <a:pPr marL="385763" indent="-385763">
              <a:buFont typeface="+mj-lt"/>
              <a:buAutoNum type="arabicPeriod"/>
            </a:pPr>
            <a:r>
              <a:rPr lang="en-US" sz="1600" b="1" dirty="0"/>
              <a:t>Evolution:</a:t>
            </a:r>
            <a:r>
              <a:rPr lang="en-US" sz="1600" dirty="0"/>
              <a:t> generational adaptation to the environment</a:t>
            </a:r>
          </a:p>
          <a:p>
            <a:pPr marL="685800" lvl="1" indent="-342900">
              <a:buFont typeface="+mj-lt"/>
              <a:buAutoNum type="arabicPeriod"/>
            </a:pPr>
            <a:endParaRPr lang="en-US" dirty="0"/>
          </a:p>
          <a:p>
            <a:pPr marL="685800" lvl="1" indent="-342900">
              <a:buFont typeface="+mj-lt"/>
              <a:buAutoNum type="arabicPeriod"/>
            </a:pPr>
            <a:endParaRPr lang="en-US" dirty="0"/>
          </a:p>
          <a:p>
            <a:pPr marL="385763" indent="-385763">
              <a:buFont typeface="+mj-lt"/>
              <a:buAutoNum type="arabicPeriod"/>
            </a:pPr>
            <a:endParaRPr lang="en-US" dirty="0"/>
          </a:p>
          <a:p>
            <a:pPr marL="139700" indent="0">
              <a:buNone/>
            </a:pPr>
            <a:endParaRPr lang="en-US" dirty="0"/>
          </a:p>
        </p:txBody>
      </p:sp>
      <p:pic>
        <p:nvPicPr>
          <p:cNvPr id="4" name="Picture 4" descr="Will synthetic biology be the breakthrough technology of the 21st ...">
            <a:extLst>
              <a:ext uri="{FF2B5EF4-FFF2-40B4-BE49-F238E27FC236}">
                <a16:creationId xmlns:a16="http://schemas.microsoft.com/office/drawing/2014/main" id="{00B5FF82-BA50-9189-BF42-C230EC1F83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6126" y="1205463"/>
            <a:ext cx="3346410" cy="2299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3 Things a Fire Needs - Frontier Fire Protection">
            <a:extLst>
              <a:ext uri="{FF2B5EF4-FFF2-40B4-BE49-F238E27FC236}">
                <a16:creationId xmlns:a16="http://schemas.microsoft.com/office/drawing/2014/main" id="{DA97CC26-2E91-E77A-445B-FD2CE448E0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3036" y="2829822"/>
            <a:ext cx="2474542" cy="1649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Stem Cells - Going Beyond Skin Deep - GIOSTAR Chicago">
            <a:extLst>
              <a:ext uri="{FF2B5EF4-FFF2-40B4-BE49-F238E27FC236}">
                <a16:creationId xmlns:a16="http://schemas.microsoft.com/office/drawing/2014/main" id="{2B3663B7-A046-E07E-8A75-7EE935E20F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2790" y="3306702"/>
            <a:ext cx="2029637" cy="1522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892FF96-119F-69A5-3C7F-28284FEA72E9}"/>
              </a:ext>
            </a:extLst>
          </p:cNvPr>
          <p:cNvSpPr txBox="1"/>
          <p:nvPr/>
        </p:nvSpPr>
        <p:spPr>
          <a:xfrm>
            <a:off x="6746264" y="1617572"/>
            <a:ext cx="604299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b="1" dirty="0">
                <a:solidFill>
                  <a:srgbClr val="FFFF00"/>
                </a:solidFill>
              </a:rPr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8DD65F6-A312-3766-813B-73703088B413}"/>
              </a:ext>
            </a:extLst>
          </p:cNvPr>
          <p:cNvSpPr txBox="1"/>
          <p:nvPr/>
        </p:nvSpPr>
        <p:spPr>
          <a:xfrm>
            <a:off x="377688" y="4928056"/>
            <a:ext cx="4778732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/>
              <a:t>https://www.khanacademy.org/science/biology/intro-to-biology/what-is-biology/a/what-is-life</a:t>
            </a:r>
          </a:p>
        </p:txBody>
      </p:sp>
    </p:spTree>
    <p:extLst>
      <p:ext uri="{BB962C8B-B14F-4D97-AF65-F5344CB8AC3E}">
        <p14:creationId xmlns:p14="http://schemas.microsoft.com/office/powerpoint/2010/main" val="687219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64CBEA-006C-BBAE-1D40-A764B81E56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290486" y="1999050"/>
            <a:ext cx="7704000" cy="572700"/>
          </a:xfrm>
        </p:spPr>
        <p:txBody>
          <a:bodyPr/>
          <a:lstStyle/>
          <a:p>
            <a:r>
              <a:rPr lang="en-US" dirty="0"/>
              <a:t>Physical</a:t>
            </a:r>
          </a:p>
        </p:txBody>
      </p:sp>
      <p:pic>
        <p:nvPicPr>
          <p:cNvPr id="3" name="Picture 2" descr="undefined">
            <a:extLst>
              <a:ext uri="{FF2B5EF4-FFF2-40B4-BE49-F238E27FC236}">
                <a16:creationId xmlns:a16="http://schemas.microsoft.com/office/drawing/2014/main" id="{B3A27052-865E-8FBA-7E55-E7589BC0C9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6174" y="302619"/>
            <a:ext cx="4574680" cy="4538262"/>
          </a:xfrm>
          <a:prstGeom prst="rect">
            <a:avLst/>
          </a:prstGeom>
          <a:noFill/>
          <a:ln>
            <a:solidFill>
              <a:schemeClr val="bg1">
                <a:lumMod val="1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1B69955-2562-F5E4-E883-FE270B0D39BB}"/>
              </a:ext>
            </a:extLst>
          </p:cNvPr>
          <p:cNvSpPr txBox="1"/>
          <p:nvPr/>
        </p:nvSpPr>
        <p:spPr>
          <a:xfrm>
            <a:off x="3009552" y="4840881"/>
            <a:ext cx="593521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/>
              <a:t>https://en.wikipedia.org/wiki/DNA</a:t>
            </a:r>
          </a:p>
        </p:txBody>
      </p:sp>
    </p:spTree>
    <p:extLst>
      <p:ext uri="{BB962C8B-B14F-4D97-AF65-F5344CB8AC3E}">
        <p14:creationId xmlns:p14="http://schemas.microsoft.com/office/powerpoint/2010/main" val="28301242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64CBEA-006C-BBAE-1D40-A764B81E56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290486" y="1999050"/>
            <a:ext cx="7704000" cy="572700"/>
          </a:xfrm>
        </p:spPr>
        <p:txBody>
          <a:bodyPr/>
          <a:lstStyle/>
          <a:p>
            <a:r>
              <a:rPr lang="en-US" dirty="0"/>
              <a:t>Parts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E2981C4-ABC3-C89B-DCA0-523A9154B30B}"/>
              </a:ext>
            </a:extLst>
          </p:cNvPr>
          <p:cNvSpPr txBox="1"/>
          <p:nvPr/>
        </p:nvSpPr>
        <p:spPr>
          <a:xfrm>
            <a:off x="3212432" y="4944454"/>
            <a:ext cx="5931568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00" dirty="0"/>
              <a:t>https://www.amazon.com/Synthetic-Biology-Revised-Geoff-Baldwin/dp/1783268794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EE85AEF-94DF-4B32-B962-757B7BE5A485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88344" y="192537"/>
            <a:ext cx="4450340" cy="4751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6882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D63C91-BFBD-70FE-B41D-0F695FF49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225352" y="2098473"/>
            <a:ext cx="7704000" cy="572700"/>
          </a:xfrm>
        </p:spPr>
        <p:txBody>
          <a:bodyPr/>
          <a:lstStyle/>
          <a:p>
            <a:r>
              <a:rPr lang="en-US" dirty="0"/>
              <a:t>Device (Module)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F938C00-AD61-FAFA-EE01-061097F0CC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9442" y="157857"/>
            <a:ext cx="5689666" cy="4827785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545215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64CBEA-006C-BBAE-1D40-A764B81E56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92280"/>
            <a:ext cx="7704000" cy="572700"/>
          </a:xfrm>
        </p:spPr>
        <p:txBody>
          <a:bodyPr/>
          <a:lstStyle/>
          <a:p>
            <a:r>
              <a:rPr lang="en-US" dirty="0"/>
              <a:t>System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191EBF52-A9DA-D9C1-9229-45D42DF0B4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87"/>
          <a:stretch/>
        </p:blipFill>
        <p:spPr bwMode="auto">
          <a:xfrm>
            <a:off x="2740055" y="741842"/>
            <a:ext cx="3429000" cy="412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4D7C9B41-0046-FEAF-22C9-4001AF0EF5F4}"/>
                  </a:ext>
                </a:extLst>
              </p14:cNvPr>
              <p14:cNvContentPartPr/>
              <p14:nvPr/>
            </p14:nvContentPartPr>
            <p14:xfrm>
              <a:off x="3583001" y="2133427"/>
              <a:ext cx="360" cy="3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4D7C9B41-0046-FEAF-22C9-4001AF0EF5F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578681" y="2129107"/>
                <a:ext cx="9000" cy="9000"/>
              </a:xfrm>
              <a:prstGeom prst="rect">
                <a:avLst/>
              </a:prstGeom>
            </p:spPr>
          </p:pic>
        </mc:Fallback>
      </mc:AlternateContent>
      <p:grpSp>
        <p:nvGrpSpPr>
          <p:cNvPr id="36" name="Group 35">
            <a:extLst>
              <a:ext uri="{FF2B5EF4-FFF2-40B4-BE49-F238E27FC236}">
                <a16:creationId xmlns:a16="http://schemas.microsoft.com/office/drawing/2014/main" id="{D30E2743-DDA4-096F-9E4A-2381D8F21524}"/>
              </a:ext>
            </a:extLst>
          </p:cNvPr>
          <p:cNvGrpSpPr/>
          <p:nvPr/>
        </p:nvGrpSpPr>
        <p:grpSpPr>
          <a:xfrm>
            <a:off x="2989001" y="914107"/>
            <a:ext cx="2988360" cy="2986676"/>
            <a:chOff x="2989001" y="914107"/>
            <a:chExt cx="2988360" cy="2986676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69DC3D2A-F610-4B3C-313A-EBC176AF958A}"/>
                </a:ext>
              </a:extLst>
            </p:cNvPr>
            <p:cNvCxnSpPr/>
            <p:nvPr/>
          </p:nvCxnSpPr>
          <p:spPr>
            <a:xfrm flipV="1">
              <a:off x="3111119" y="2465993"/>
              <a:ext cx="364273" cy="143479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B305F6D9-4B58-6390-FFC7-2511E6CD328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75392" y="1449659"/>
              <a:ext cx="979163" cy="102591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44A04233-B953-88B5-2321-D6250ABBF03C}"/>
                    </a:ext>
                  </a:extLst>
                </p14:cNvPr>
                <p14:cNvContentPartPr/>
                <p14:nvPr/>
              </p14:nvContentPartPr>
              <p14:xfrm>
                <a:off x="3085121" y="1567147"/>
                <a:ext cx="426240" cy="40860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44A04233-B953-88B5-2321-D6250ABBF03C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3080801" y="1562827"/>
                  <a:ext cx="434880" cy="41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F73F384B-364F-097F-8470-93BB2018143A}"/>
                    </a:ext>
                  </a:extLst>
                </p14:cNvPr>
                <p14:cNvContentPartPr/>
                <p14:nvPr/>
              </p14:nvContentPartPr>
              <p14:xfrm>
                <a:off x="3806201" y="1278427"/>
                <a:ext cx="353520" cy="35424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F73F384B-364F-097F-8470-93BB2018143A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3801881" y="1274107"/>
                  <a:ext cx="362160" cy="36288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FB1B8B1C-D487-6246-9B3B-11F6FEA1FCC8}"/>
                </a:ext>
              </a:extLst>
            </p:cNvPr>
            <p:cNvGrpSpPr/>
            <p:nvPr/>
          </p:nvGrpSpPr>
          <p:grpSpPr>
            <a:xfrm>
              <a:off x="3412001" y="914107"/>
              <a:ext cx="238320" cy="238320"/>
              <a:chOff x="3412001" y="914107"/>
              <a:chExt cx="238320" cy="2383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0">
                <p14:nvContentPartPr>
                  <p14:cNvPr id="14" name="Ink 13">
                    <a:extLst>
                      <a:ext uri="{FF2B5EF4-FFF2-40B4-BE49-F238E27FC236}">
                        <a16:creationId xmlns:a16="http://schemas.microsoft.com/office/drawing/2014/main" id="{8FFA323B-B36D-25C8-C545-4479B1FB69FC}"/>
                      </a:ext>
                    </a:extLst>
                  </p14:cNvPr>
                  <p14:cNvContentPartPr/>
                  <p14:nvPr/>
                </p14:nvContentPartPr>
                <p14:xfrm>
                  <a:off x="3412001" y="914107"/>
                  <a:ext cx="222480" cy="169560"/>
                </p14:xfrm>
              </p:contentPart>
            </mc:Choice>
            <mc:Fallback xmlns="">
              <p:pic>
                <p:nvPicPr>
                  <p:cNvPr id="14" name="Ink 13">
                    <a:extLst>
                      <a:ext uri="{FF2B5EF4-FFF2-40B4-BE49-F238E27FC236}">
                        <a16:creationId xmlns:a16="http://schemas.microsoft.com/office/drawing/2014/main" id="{8FFA323B-B36D-25C8-C545-4479B1FB69FC}"/>
                      </a:ext>
                    </a:extLst>
                  </p:cNvPr>
                  <p:cNvPicPr/>
                  <p:nvPr/>
                </p:nvPicPr>
                <p:blipFill>
                  <a:blip r:embed="rId11"/>
                  <a:stretch>
                    <a:fillRect/>
                  </a:stretch>
                </p:blipFill>
                <p:spPr>
                  <a:xfrm>
                    <a:off x="3407681" y="909787"/>
                    <a:ext cx="231120" cy="178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">
                <p14:nvContentPartPr>
                  <p14:cNvPr id="15" name="Ink 14">
                    <a:extLst>
                      <a:ext uri="{FF2B5EF4-FFF2-40B4-BE49-F238E27FC236}">
                        <a16:creationId xmlns:a16="http://schemas.microsoft.com/office/drawing/2014/main" id="{FED68361-F5ED-E671-BAF5-0F374EBD1C1A}"/>
                      </a:ext>
                    </a:extLst>
                  </p14:cNvPr>
                  <p14:cNvContentPartPr/>
                  <p14:nvPr/>
                </p14:nvContentPartPr>
                <p14:xfrm>
                  <a:off x="3649961" y="1152067"/>
                  <a:ext cx="360" cy="360"/>
                </p14:xfrm>
              </p:contentPart>
            </mc:Choice>
            <mc:Fallback xmlns="">
              <p:pic>
                <p:nvPicPr>
                  <p:cNvPr id="15" name="Ink 14">
                    <a:extLst>
                      <a:ext uri="{FF2B5EF4-FFF2-40B4-BE49-F238E27FC236}">
                        <a16:creationId xmlns:a16="http://schemas.microsoft.com/office/drawing/2014/main" id="{FED68361-F5ED-E671-BAF5-0F374EBD1C1A}"/>
                      </a:ext>
                    </a:extLst>
                  </p:cNvPr>
                  <p:cNvPicPr/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>
                    <a:off x="3645641" y="1147747"/>
                    <a:ext cx="9000" cy="900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4CFD2D83-99C8-9420-478E-AB239E3C5C26}"/>
                    </a:ext>
                  </a:extLst>
                </p14:cNvPr>
                <p14:cNvContentPartPr/>
                <p14:nvPr/>
              </p14:nvContentPartPr>
              <p14:xfrm>
                <a:off x="2989001" y="2051707"/>
                <a:ext cx="378000" cy="56592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4CFD2D83-99C8-9420-478E-AB239E3C5C26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2984681" y="2047387"/>
                  <a:ext cx="386640" cy="57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0B3052B4-AD6A-D6C5-9617-8A323CA5AF4D}"/>
                    </a:ext>
                  </a:extLst>
                </p14:cNvPr>
                <p14:cNvContentPartPr/>
                <p14:nvPr/>
              </p14:nvContentPartPr>
              <p14:xfrm>
                <a:off x="4941664" y="2639227"/>
                <a:ext cx="290857" cy="466022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0B3052B4-AD6A-D6C5-9617-8A323CA5AF4D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4937344" y="2634905"/>
                  <a:ext cx="299496" cy="474665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1A693588-0CE0-676F-D012-3539BE2D3F5D}"/>
                </a:ext>
              </a:extLst>
            </p:cNvPr>
            <p:cNvGrpSpPr/>
            <p:nvPr/>
          </p:nvGrpSpPr>
          <p:grpSpPr>
            <a:xfrm>
              <a:off x="5047841" y="1018507"/>
              <a:ext cx="475560" cy="350280"/>
              <a:chOff x="5047841" y="1018507"/>
              <a:chExt cx="475560" cy="3502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7">
                <p14:nvContentPartPr>
                  <p14:cNvPr id="21" name="Ink 20">
                    <a:extLst>
                      <a:ext uri="{FF2B5EF4-FFF2-40B4-BE49-F238E27FC236}">
                        <a16:creationId xmlns:a16="http://schemas.microsoft.com/office/drawing/2014/main" id="{05C98C3C-A063-B519-2B78-D8204A73E713}"/>
                      </a:ext>
                    </a:extLst>
                  </p14:cNvPr>
                  <p14:cNvContentPartPr/>
                  <p14:nvPr/>
                </p14:nvContentPartPr>
                <p14:xfrm>
                  <a:off x="5047841" y="1018507"/>
                  <a:ext cx="94680" cy="346320"/>
                </p14:xfrm>
              </p:contentPart>
            </mc:Choice>
            <mc:Fallback xmlns="">
              <p:pic>
                <p:nvPicPr>
                  <p:cNvPr id="21" name="Ink 20">
                    <a:extLst>
                      <a:ext uri="{FF2B5EF4-FFF2-40B4-BE49-F238E27FC236}">
                        <a16:creationId xmlns:a16="http://schemas.microsoft.com/office/drawing/2014/main" id="{05C98C3C-A063-B519-2B78-D8204A73E713}"/>
                      </a:ext>
                    </a:extLst>
                  </p:cNvPr>
                  <p:cNvPicPr/>
                  <p:nvPr/>
                </p:nvPicPr>
                <p:blipFill>
                  <a:blip r:embed="rId18"/>
                  <a:stretch>
                    <a:fillRect/>
                  </a:stretch>
                </p:blipFill>
                <p:spPr>
                  <a:xfrm>
                    <a:off x="5043521" y="1014187"/>
                    <a:ext cx="103320" cy="354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">
                <p14:nvContentPartPr>
                  <p14:cNvPr id="22" name="Ink 21">
                    <a:extLst>
                      <a:ext uri="{FF2B5EF4-FFF2-40B4-BE49-F238E27FC236}">
                        <a16:creationId xmlns:a16="http://schemas.microsoft.com/office/drawing/2014/main" id="{96949999-B7A4-CD5D-BC50-F7DC6157E277}"/>
                      </a:ext>
                    </a:extLst>
                  </p14:cNvPr>
                  <p14:cNvContentPartPr/>
                  <p14:nvPr/>
                </p14:nvContentPartPr>
                <p14:xfrm>
                  <a:off x="5166641" y="1040467"/>
                  <a:ext cx="125640" cy="328320"/>
                </p14:xfrm>
              </p:contentPart>
            </mc:Choice>
            <mc:Fallback xmlns="">
              <p:pic>
                <p:nvPicPr>
                  <p:cNvPr id="22" name="Ink 21">
                    <a:extLst>
                      <a:ext uri="{FF2B5EF4-FFF2-40B4-BE49-F238E27FC236}">
                        <a16:creationId xmlns:a16="http://schemas.microsoft.com/office/drawing/2014/main" id="{96949999-B7A4-CD5D-BC50-F7DC6157E277}"/>
                      </a:ext>
                    </a:extLst>
                  </p:cNvPr>
                  <p:cNvPicPr/>
                  <p:nvPr/>
                </p:nvPicPr>
                <p:blipFill>
                  <a:blip r:embed="rId20"/>
                  <a:stretch>
                    <a:fillRect/>
                  </a:stretch>
                </p:blipFill>
                <p:spPr>
                  <a:xfrm>
                    <a:off x="5162321" y="1036147"/>
                    <a:ext cx="134280" cy="336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">
                <p14:nvContentPartPr>
                  <p14:cNvPr id="23" name="Ink 22">
                    <a:extLst>
                      <a:ext uri="{FF2B5EF4-FFF2-40B4-BE49-F238E27FC236}">
                        <a16:creationId xmlns:a16="http://schemas.microsoft.com/office/drawing/2014/main" id="{D4EC34B5-FC56-09FB-FF94-ED697EF8885E}"/>
                      </a:ext>
                    </a:extLst>
                  </p14:cNvPr>
                  <p14:cNvContentPartPr/>
                  <p14:nvPr/>
                </p14:nvContentPartPr>
                <p14:xfrm>
                  <a:off x="5136761" y="1204987"/>
                  <a:ext cx="90360" cy="36360"/>
                </p14:xfrm>
              </p:contentPart>
            </mc:Choice>
            <mc:Fallback xmlns="">
              <p:pic>
                <p:nvPicPr>
                  <p:cNvPr id="23" name="Ink 22">
                    <a:extLst>
                      <a:ext uri="{FF2B5EF4-FFF2-40B4-BE49-F238E27FC236}">
                        <a16:creationId xmlns:a16="http://schemas.microsoft.com/office/drawing/2014/main" id="{D4EC34B5-FC56-09FB-FF94-ED697EF8885E}"/>
                      </a:ext>
                    </a:extLst>
                  </p:cNvPr>
                  <p:cNvPicPr/>
                  <p:nvPr/>
                </p:nvPicPr>
                <p:blipFill>
                  <a:blip r:embed="rId22"/>
                  <a:stretch>
                    <a:fillRect/>
                  </a:stretch>
                </p:blipFill>
                <p:spPr>
                  <a:xfrm>
                    <a:off x="5132441" y="1200667"/>
                    <a:ext cx="99000" cy="45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">
                <p14:nvContentPartPr>
                  <p14:cNvPr id="24" name="Ink 23">
                    <a:extLst>
                      <a:ext uri="{FF2B5EF4-FFF2-40B4-BE49-F238E27FC236}">
                        <a16:creationId xmlns:a16="http://schemas.microsoft.com/office/drawing/2014/main" id="{59F60276-A64E-A239-8974-D800D4FE39D3}"/>
                      </a:ext>
                    </a:extLst>
                  </p14:cNvPr>
                  <p14:cNvContentPartPr/>
                  <p14:nvPr/>
                </p14:nvContentPartPr>
                <p14:xfrm>
                  <a:off x="5313521" y="1142347"/>
                  <a:ext cx="209880" cy="137520"/>
                </p14:xfrm>
              </p:contentPart>
            </mc:Choice>
            <mc:Fallback xmlns="">
              <p:pic>
                <p:nvPicPr>
                  <p:cNvPr id="24" name="Ink 23">
                    <a:extLst>
                      <a:ext uri="{FF2B5EF4-FFF2-40B4-BE49-F238E27FC236}">
                        <a16:creationId xmlns:a16="http://schemas.microsoft.com/office/drawing/2014/main" id="{59F60276-A64E-A239-8974-D800D4FE39D3}"/>
                      </a:ext>
                    </a:extLst>
                  </p:cNvPr>
                  <p:cNvPicPr/>
                  <p:nvPr/>
                </p:nvPicPr>
                <p:blipFill>
                  <a:blip r:embed="rId24"/>
                  <a:stretch>
                    <a:fillRect/>
                  </a:stretch>
                </p:blipFill>
                <p:spPr>
                  <a:xfrm>
                    <a:off x="5309201" y="1138027"/>
                    <a:ext cx="218520" cy="14616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7F606C83-C299-4C3C-6AFC-569B7941132F}"/>
                </a:ext>
              </a:extLst>
            </p:cNvPr>
            <p:cNvGrpSpPr/>
            <p:nvPr/>
          </p:nvGrpSpPr>
          <p:grpSpPr>
            <a:xfrm>
              <a:off x="5456441" y="958747"/>
              <a:ext cx="520920" cy="259200"/>
              <a:chOff x="5456441" y="958747"/>
              <a:chExt cx="520920" cy="2592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5">
                <p14:nvContentPartPr>
                  <p14:cNvPr id="26" name="Ink 25">
                    <a:extLst>
                      <a:ext uri="{FF2B5EF4-FFF2-40B4-BE49-F238E27FC236}">
                        <a16:creationId xmlns:a16="http://schemas.microsoft.com/office/drawing/2014/main" id="{87D8944F-701A-E516-9773-031645B4CA6D}"/>
                      </a:ext>
                    </a:extLst>
                  </p14:cNvPr>
                  <p14:cNvContentPartPr/>
                  <p14:nvPr/>
                </p14:nvContentPartPr>
                <p14:xfrm>
                  <a:off x="5456441" y="958747"/>
                  <a:ext cx="226080" cy="259200"/>
                </p14:xfrm>
              </p:contentPart>
            </mc:Choice>
            <mc:Fallback xmlns="">
              <p:pic>
                <p:nvPicPr>
                  <p:cNvPr id="26" name="Ink 25">
                    <a:extLst>
                      <a:ext uri="{FF2B5EF4-FFF2-40B4-BE49-F238E27FC236}">
                        <a16:creationId xmlns:a16="http://schemas.microsoft.com/office/drawing/2014/main" id="{87D8944F-701A-E516-9773-031645B4CA6D}"/>
                      </a:ext>
                    </a:extLst>
                  </p:cNvPr>
                  <p:cNvPicPr/>
                  <p:nvPr/>
                </p:nvPicPr>
                <p:blipFill>
                  <a:blip r:embed="rId26"/>
                  <a:stretch>
                    <a:fillRect/>
                  </a:stretch>
                </p:blipFill>
                <p:spPr>
                  <a:xfrm>
                    <a:off x="5452121" y="954427"/>
                    <a:ext cx="234720" cy="267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">
                <p14:nvContentPartPr>
                  <p14:cNvPr id="27" name="Ink 26">
                    <a:extLst>
                      <a:ext uri="{FF2B5EF4-FFF2-40B4-BE49-F238E27FC236}">
                        <a16:creationId xmlns:a16="http://schemas.microsoft.com/office/drawing/2014/main" id="{794CE929-0D40-6D00-5CCA-CD9F9073C026}"/>
                      </a:ext>
                    </a:extLst>
                  </p14:cNvPr>
                  <p14:cNvContentPartPr/>
                  <p14:nvPr/>
                </p14:nvContentPartPr>
                <p14:xfrm>
                  <a:off x="5640761" y="975307"/>
                  <a:ext cx="336600" cy="200160"/>
                </p14:xfrm>
              </p:contentPart>
            </mc:Choice>
            <mc:Fallback xmlns="">
              <p:pic>
                <p:nvPicPr>
                  <p:cNvPr id="27" name="Ink 26">
                    <a:extLst>
                      <a:ext uri="{FF2B5EF4-FFF2-40B4-BE49-F238E27FC236}">
                        <a16:creationId xmlns:a16="http://schemas.microsoft.com/office/drawing/2014/main" id="{794CE929-0D40-6D00-5CCA-CD9F9073C026}"/>
                      </a:ext>
                    </a:extLst>
                  </p:cNvPr>
                  <p:cNvPicPr/>
                  <p:nvPr/>
                </p:nvPicPr>
                <p:blipFill>
                  <a:blip r:embed="rId28"/>
                  <a:stretch>
                    <a:fillRect/>
                  </a:stretch>
                </p:blipFill>
                <p:spPr>
                  <a:xfrm>
                    <a:off x="5636441" y="970987"/>
                    <a:ext cx="345240" cy="20880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42B31051-533C-1D7B-982F-2B0110A12924}"/>
                </a:ext>
              </a:extLst>
            </p:cNvPr>
            <p:cNvGrpSpPr/>
            <p:nvPr/>
          </p:nvGrpSpPr>
          <p:grpSpPr>
            <a:xfrm>
              <a:off x="4237481" y="1912747"/>
              <a:ext cx="976320" cy="726840"/>
              <a:chOff x="4237481" y="1912747"/>
              <a:chExt cx="976320" cy="7268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9">
                <p14:nvContentPartPr>
                  <p14:cNvPr id="11" name="Ink 10">
                    <a:extLst>
                      <a:ext uri="{FF2B5EF4-FFF2-40B4-BE49-F238E27FC236}">
                        <a16:creationId xmlns:a16="http://schemas.microsoft.com/office/drawing/2014/main" id="{6A59FDAC-BC81-BE2D-D274-166AF9BCE0EE}"/>
                      </a:ext>
                    </a:extLst>
                  </p14:cNvPr>
                  <p14:cNvContentPartPr/>
                  <p14:nvPr/>
                </p14:nvContentPartPr>
                <p14:xfrm>
                  <a:off x="5069801" y="2273107"/>
                  <a:ext cx="144000" cy="246240"/>
                </p14:xfrm>
              </p:contentPart>
            </mc:Choice>
            <mc:Fallback xmlns="">
              <p:pic>
                <p:nvPicPr>
                  <p:cNvPr id="11" name="Ink 10">
                    <a:extLst>
                      <a:ext uri="{FF2B5EF4-FFF2-40B4-BE49-F238E27FC236}">
                        <a16:creationId xmlns:a16="http://schemas.microsoft.com/office/drawing/2014/main" id="{6A59FDAC-BC81-BE2D-D274-166AF9BCE0EE}"/>
                      </a:ext>
                    </a:extLst>
                  </p:cNvPr>
                  <p:cNvPicPr/>
                  <p:nvPr/>
                </p:nvPicPr>
                <p:blipFill>
                  <a:blip r:embed="rId30"/>
                  <a:stretch>
                    <a:fillRect/>
                  </a:stretch>
                </p:blipFill>
                <p:spPr>
                  <a:xfrm>
                    <a:off x="5065481" y="2268787"/>
                    <a:ext cx="152640" cy="254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">
                <p14:nvContentPartPr>
                  <p14:cNvPr id="12" name="Ink 11">
                    <a:extLst>
                      <a:ext uri="{FF2B5EF4-FFF2-40B4-BE49-F238E27FC236}">
                        <a16:creationId xmlns:a16="http://schemas.microsoft.com/office/drawing/2014/main" id="{10557B60-0B8F-B429-B359-E8BD2C809914}"/>
                      </a:ext>
                    </a:extLst>
                  </p14:cNvPr>
                  <p14:cNvContentPartPr/>
                  <p14:nvPr/>
                </p14:nvContentPartPr>
                <p14:xfrm>
                  <a:off x="5188601" y="2639227"/>
                  <a:ext cx="360" cy="360"/>
                </p14:xfrm>
              </p:contentPart>
            </mc:Choice>
            <mc:Fallback xmlns="">
              <p:pic>
                <p:nvPicPr>
                  <p:cNvPr id="12" name="Ink 11">
                    <a:extLst>
                      <a:ext uri="{FF2B5EF4-FFF2-40B4-BE49-F238E27FC236}">
                        <a16:creationId xmlns:a16="http://schemas.microsoft.com/office/drawing/2014/main" id="{10557B60-0B8F-B429-B359-E8BD2C809914}"/>
                      </a:ext>
                    </a:extLst>
                  </p:cNvPr>
                  <p:cNvPicPr/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>
                    <a:off x="5184281" y="2634907"/>
                    <a:ext cx="9000" cy="9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2">
                <p14:nvContentPartPr>
                  <p14:cNvPr id="29" name="Ink 28">
                    <a:extLst>
                      <a:ext uri="{FF2B5EF4-FFF2-40B4-BE49-F238E27FC236}">
                        <a16:creationId xmlns:a16="http://schemas.microsoft.com/office/drawing/2014/main" id="{E78D5903-ED29-7274-B289-B1A8A99EF941}"/>
                      </a:ext>
                    </a:extLst>
                  </p14:cNvPr>
                  <p14:cNvContentPartPr/>
                  <p14:nvPr/>
                </p14:nvContentPartPr>
                <p14:xfrm>
                  <a:off x="4237481" y="1912747"/>
                  <a:ext cx="767520" cy="704880"/>
                </p14:xfrm>
              </p:contentPart>
            </mc:Choice>
            <mc:Fallback xmlns="">
              <p:pic>
                <p:nvPicPr>
                  <p:cNvPr id="29" name="Ink 28">
                    <a:extLst>
                      <a:ext uri="{FF2B5EF4-FFF2-40B4-BE49-F238E27FC236}">
                        <a16:creationId xmlns:a16="http://schemas.microsoft.com/office/drawing/2014/main" id="{E78D5903-ED29-7274-B289-B1A8A99EF941}"/>
                      </a:ext>
                    </a:extLst>
                  </p:cNvPr>
                  <p:cNvPicPr/>
                  <p:nvPr/>
                </p:nvPicPr>
                <p:blipFill>
                  <a:blip r:embed="rId33"/>
                  <a:stretch>
                    <a:fillRect/>
                  </a:stretch>
                </p:blipFill>
                <p:spPr>
                  <a:xfrm>
                    <a:off x="4233161" y="1908427"/>
                    <a:ext cx="776160" cy="71352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26FD6357-A93C-9C08-29F2-77EB0F4044A0}"/>
                    </a:ext>
                  </a:extLst>
                </p14:cNvPr>
                <p14:cNvContentPartPr/>
                <p14:nvPr/>
              </p14:nvContentPartPr>
              <p14:xfrm>
                <a:off x="4280681" y="1717267"/>
                <a:ext cx="229680" cy="59544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26FD6357-A93C-9C08-29F2-77EB0F4044A0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4276361" y="1712947"/>
                  <a:ext cx="238320" cy="60408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4F6448C9-D444-2B63-BFA7-A28466EBBBBE}"/>
                </a:ext>
              </a:extLst>
            </p:cNvPr>
            <p:cNvGrpSpPr/>
            <p:nvPr/>
          </p:nvGrpSpPr>
          <p:grpSpPr>
            <a:xfrm>
              <a:off x="5084921" y="1738867"/>
              <a:ext cx="90720" cy="209160"/>
              <a:chOff x="5084921" y="1738867"/>
              <a:chExt cx="90720" cy="2091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6">
                <p14:nvContentPartPr>
                  <p14:cNvPr id="32" name="Ink 31">
                    <a:extLst>
                      <a:ext uri="{FF2B5EF4-FFF2-40B4-BE49-F238E27FC236}">
                        <a16:creationId xmlns:a16="http://schemas.microsoft.com/office/drawing/2014/main" id="{6152D96A-C8F2-465D-444C-88ADB08B6B5B}"/>
                      </a:ext>
                    </a:extLst>
                  </p14:cNvPr>
                  <p14:cNvContentPartPr/>
                  <p14:nvPr/>
                </p14:nvContentPartPr>
                <p14:xfrm>
                  <a:off x="5084921" y="1738867"/>
                  <a:ext cx="90720" cy="161280"/>
                </p14:xfrm>
              </p:contentPart>
            </mc:Choice>
            <mc:Fallback xmlns="">
              <p:pic>
                <p:nvPicPr>
                  <p:cNvPr id="32" name="Ink 31">
                    <a:extLst>
                      <a:ext uri="{FF2B5EF4-FFF2-40B4-BE49-F238E27FC236}">
                        <a16:creationId xmlns:a16="http://schemas.microsoft.com/office/drawing/2014/main" id="{6152D96A-C8F2-465D-444C-88ADB08B6B5B}"/>
                      </a:ext>
                    </a:extLst>
                  </p:cNvPr>
                  <p:cNvPicPr/>
                  <p:nvPr/>
                </p:nvPicPr>
                <p:blipFill>
                  <a:blip r:embed="rId37"/>
                  <a:stretch>
                    <a:fillRect/>
                  </a:stretch>
                </p:blipFill>
                <p:spPr>
                  <a:xfrm>
                    <a:off x="5080601" y="1734547"/>
                    <a:ext cx="99360" cy="169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8">
                <p14:nvContentPartPr>
                  <p14:cNvPr id="33" name="Ink 32">
                    <a:extLst>
                      <a:ext uri="{FF2B5EF4-FFF2-40B4-BE49-F238E27FC236}">
                        <a16:creationId xmlns:a16="http://schemas.microsoft.com/office/drawing/2014/main" id="{A4D9F39A-751C-8F52-9134-A3E02FF36967}"/>
                      </a:ext>
                    </a:extLst>
                  </p14:cNvPr>
                  <p14:cNvContentPartPr/>
                  <p14:nvPr/>
                </p14:nvContentPartPr>
                <p14:xfrm>
                  <a:off x="5129561" y="1947667"/>
                  <a:ext cx="360" cy="360"/>
                </p14:xfrm>
              </p:contentPart>
            </mc:Choice>
            <mc:Fallback xmlns="">
              <p:pic>
                <p:nvPicPr>
                  <p:cNvPr id="33" name="Ink 32">
                    <a:extLst>
                      <a:ext uri="{FF2B5EF4-FFF2-40B4-BE49-F238E27FC236}">
                        <a16:creationId xmlns:a16="http://schemas.microsoft.com/office/drawing/2014/main" id="{A4D9F39A-751C-8F52-9134-A3E02FF36967}"/>
                      </a:ext>
                    </a:extLst>
                  </p:cNvPr>
                  <p:cNvPicPr/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>
                    <a:off x="5125241" y="1943347"/>
                    <a:ext cx="9000" cy="900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</p:spTree>
    <p:extLst>
      <p:ext uri="{BB962C8B-B14F-4D97-AF65-F5344CB8AC3E}">
        <p14:creationId xmlns:p14="http://schemas.microsoft.com/office/powerpoint/2010/main" val="490574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0" descr="The Cell: Theory &amp; Structure - HubPages">
            <a:extLst>
              <a:ext uri="{FF2B5EF4-FFF2-40B4-BE49-F238E27FC236}">
                <a16:creationId xmlns:a16="http://schemas.microsoft.com/office/drawing/2014/main" id="{4147C4E7-4D5B-A43B-F012-0DB0765921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6897" y="810611"/>
            <a:ext cx="2377487" cy="2061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B734F8E-18EF-FF7B-4128-E7E923F3B648}"/>
              </a:ext>
            </a:extLst>
          </p:cNvPr>
          <p:cNvSpPr txBox="1"/>
          <p:nvPr/>
        </p:nvSpPr>
        <p:spPr>
          <a:xfrm>
            <a:off x="4883258" y="1502991"/>
            <a:ext cx="660710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950" b="1" dirty="0"/>
              <a:t>+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643D69D-E49B-88F5-91E5-2F30ED99F5E5}"/>
              </a:ext>
            </a:extLst>
          </p:cNvPr>
          <p:cNvSpPr txBox="1"/>
          <p:nvPr/>
        </p:nvSpPr>
        <p:spPr>
          <a:xfrm>
            <a:off x="8447313" y="1573091"/>
            <a:ext cx="205541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950" b="1" dirty="0"/>
              <a:t>=</a:t>
            </a:r>
          </a:p>
        </p:txBody>
      </p:sp>
      <p:pic>
        <p:nvPicPr>
          <p:cNvPr id="11" name="Picture 22" descr="Understanding Car Chassis - Ultra Racing Australia">
            <a:extLst>
              <a:ext uri="{FF2B5EF4-FFF2-40B4-BE49-F238E27FC236}">
                <a16:creationId xmlns:a16="http://schemas.microsoft.com/office/drawing/2014/main" id="{91D463B0-75F1-D79F-9083-611BD9D2B5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5238" y="3086007"/>
            <a:ext cx="36576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4" descr="2007 Subaru Impreza WRC2007">
            <a:extLst>
              <a:ext uri="{FF2B5EF4-FFF2-40B4-BE49-F238E27FC236}">
                <a16:creationId xmlns:a16="http://schemas.microsoft.com/office/drawing/2014/main" id="{D3E977B4-7080-F49F-5D84-B12933D79E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85"/>
          <a:stretch/>
        </p:blipFill>
        <p:spPr bwMode="auto">
          <a:xfrm>
            <a:off x="1682777" y="3149422"/>
            <a:ext cx="5107685" cy="2502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61F39B37-49D0-AEE4-5DDE-797AEBBB27E4}"/>
              </a:ext>
            </a:extLst>
          </p:cNvPr>
          <p:cNvGrpSpPr/>
          <p:nvPr/>
        </p:nvGrpSpPr>
        <p:grpSpPr>
          <a:xfrm>
            <a:off x="450859" y="1068666"/>
            <a:ext cx="4169471" cy="1858109"/>
            <a:chOff x="184315" y="576690"/>
            <a:chExt cx="5559295" cy="2477479"/>
          </a:xfrm>
        </p:grpSpPr>
        <p:pic>
          <p:nvPicPr>
            <p:cNvPr id="14" name="Picture 13" descr="Dr. Katherine Drabiak: Consumers beware of privacy risks in DNA genetic  testing - College of Public Health NewsCollege of Public Health News">
              <a:extLst>
                <a:ext uri="{FF2B5EF4-FFF2-40B4-BE49-F238E27FC236}">
                  <a16:creationId xmlns:a16="http://schemas.microsoft.com/office/drawing/2014/main" id="{0D194E4D-B327-6251-8DC3-2D19C10EEF0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1171" y="670156"/>
              <a:ext cx="1451527" cy="10872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8" descr="Giving Cas9 an 'on' switch for better control of CRISPR gene editing |  Berkeley">
              <a:extLst>
                <a:ext uri="{FF2B5EF4-FFF2-40B4-BE49-F238E27FC236}">
                  <a16:creationId xmlns:a16="http://schemas.microsoft.com/office/drawing/2014/main" id="{B2B32AB5-DEE2-592F-B73F-F531DD27D8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315" y="1779994"/>
              <a:ext cx="1911263" cy="12741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8" descr="Giving Cas9 an 'on' switch for better control of CRISPR gene editing |  Berkeley">
              <a:extLst>
                <a:ext uri="{FF2B5EF4-FFF2-40B4-BE49-F238E27FC236}">
                  <a16:creationId xmlns:a16="http://schemas.microsoft.com/office/drawing/2014/main" id="{7DECEC21-EA31-9C21-1842-5B20E7ACBE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3474" y="576690"/>
              <a:ext cx="1911263" cy="12741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16" descr="Dr. Katherine Drabiak: Consumers beware of privacy risks in DNA genetic  testing - College of Public Health NewsCollege of Public Health News">
              <a:extLst>
                <a:ext uri="{FF2B5EF4-FFF2-40B4-BE49-F238E27FC236}">
                  <a16:creationId xmlns:a16="http://schemas.microsoft.com/office/drawing/2014/main" id="{D3198A60-CE5D-B5B2-EC2C-04D4F5F3032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6354" y="1757400"/>
              <a:ext cx="1451527" cy="10872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8" descr="Giving Cas9 an 'on' switch for better control of CRISPR gene editing |  Berkeley">
              <a:extLst>
                <a:ext uri="{FF2B5EF4-FFF2-40B4-BE49-F238E27FC236}">
                  <a16:creationId xmlns:a16="http://schemas.microsoft.com/office/drawing/2014/main" id="{5F3BA002-FA0E-6AC7-91ED-B6A6D49326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32347" y="1663934"/>
              <a:ext cx="1911263" cy="12741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18" descr="Dr. Katherine Drabiak: Consumers beware of privacy risks in DNA genetic  testing - College of Public Health NewsCollege of Public Health News">
              <a:extLst>
                <a:ext uri="{FF2B5EF4-FFF2-40B4-BE49-F238E27FC236}">
                  <a16:creationId xmlns:a16="http://schemas.microsoft.com/office/drawing/2014/main" id="{5484064E-8438-88E9-4F55-3D8F485BBBE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67012" y="652872"/>
              <a:ext cx="1451527" cy="10872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" name="Picture 28" descr="MUG BUG!!!!! | Root beer, Mugs, Beetle">
            <a:extLst>
              <a:ext uri="{FF2B5EF4-FFF2-40B4-BE49-F238E27FC236}">
                <a16:creationId xmlns:a16="http://schemas.microsoft.com/office/drawing/2014/main" id="{555C9BE8-5495-EA5B-39E0-C3939E2FA8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1709" y="3046638"/>
            <a:ext cx="3373859" cy="2530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EF8C57EE-35EC-0C2A-D6CC-9A5724CAB34A}"/>
              </a:ext>
            </a:extLst>
          </p:cNvPr>
          <p:cNvSpPr txBox="1"/>
          <p:nvPr/>
        </p:nvSpPr>
        <p:spPr>
          <a:xfrm>
            <a:off x="2087388" y="218229"/>
            <a:ext cx="59020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Using the “Cellular Platform” to Create New Life!</a:t>
            </a:r>
          </a:p>
        </p:txBody>
      </p:sp>
    </p:spTree>
    <p:extLst>
      <p:ext uri="{BB962C8B-B14F-4D97-AF65-F5344CB8AC3E}">
        <p14:creationId xmlns:p14="http://schemas.microsoft.com/office/powerpoint/2010/main" val="3171755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DCAA70-9F42-FE73-3BF4-20BFEB8B00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5798" y="202405"/>
            <a:ext cx="5092403" cy="572700"/>
          </a:xfrm>
        </p:spPr>
        <p:txBody>
          <a:bodyPr/>
          <a:lstStyle/>
          <a:p>
            <a:r>
              <a:rPr lang="en-US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Synthetic Biology Examples (Not Exhaustive!)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B74CD5A-107B-160D-F6BA-386966BC22C3}"/>
              </a:ext>
            </a:extLst>
          </p:cNvPr>
          <p:cNvSpPr txBox="1"/>
          <p:nvPr/>
        </p:nvSpPr>
        <p:spPr>
          <a:xfrm>
            <a:off x="305682" y="4860997"/>
            <a:ext cx="4789282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00" dirty="0"/>
              <a:t>https://hudsonrobotics.com/a-brief-history-of-synthetic-biology/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7C28C2C-FB76-5109-FFB7-354A2EDE3F22}"/>
              </a:ext>
            </a:extLst>
          </p:cNvPr>
          <p:cNvSpPr txBox="1"/>
          <p:nvPr/>
        </p:nvSpPr>
        <p:spPr>
          <a:xfrm>
            <a:off x="305682" y="961426"/>
            <a:ext cx="883831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/>
              <a:t>1981: </a:t>
            </a:r>
            <a:r>
              <a:rPr lang="en-US" sz="2600" dirty="0"/>
              <a:t>Bacteria genetically modified to break down oil </a:t>
            </a:r>
            <a:endParaRPr lang="en-US" sz="2600" b="1" dirty="0"/>
          </a:p>
          <a:p>
            <a:r>
              <a:rPr lang="en-US" sz="2600" b="1" dirty="0"/>
              <a:t>2010: </a:t>
            </a:r>
            <a:r>
              <a:rPr lang="en-US" sz="2600" dirty="0"/>
              <a:t>First synthetic, self-replicating cell is created</a:t>
            </a:r>
            <a:endParaRPr lang="en-US" sz="2600" b="1" dirty="0"/>
          </a:p>
          <a:p>
            <a:r>
              <a:rPr lang="en-US" sz="2600" b="1" dirty="0"/>
              <a:t>2013: </a:t>
            </a:r>
            <a:r>
              <a:rPr lang="en-US" sz="2600" dirty="0"/>
              <a:t>biosynthetic production of artemisinin (therapeutic drug)</a:t>
            </a:r>
          </a:p>
          <a:p>
            <a:r>
              <a:rPr lang="en-US" sz="2600" b="1" dirty="0"/>
              <a:t>2014: </a:t>
            </a:r>
            <a:r>
              <a:rPr lang="en-US" sz="2600" dirty="0"/>
              <a:t>E. coli engineered with 6 DNA bases (not just A,T,C,G!)</a:t>
            </a:r>
          </a:p>
          <a:p>
            <a:r>
              <a:rPr lang="en-US" sz="2600" b="1" dirty="0"/>
              <a:t>2018: </a:t>
            </a:r>
            <a:r>
              <a:rPr lang="en-US" sz="2600" dirty="0"/>
              <a:t>Immune cells reprogrammed to fight cancer!</a:t>
            </a:r>
          </a:p>
          <a:p>
            <a:r>
              <a:rPr lang="en-US" sz="2600" b="1" dirty="0"/>
              <a:t>2019: </a:t>
            </a:r>
            <a:r>
              <a:rPr lang="en-US" sz="2600" i="1" dirty="0"/>
              <a:t>E. coli </a:t>
            </a:r>
            <a:r>
              <a:rPr lang="en-US" sz="2600" dirty="0"/>
              <a:t>carbon fixation, synthetic cannabinoids</a:t>
            </a:r>
          </a:p>
          <a:p>
            <a:r>
              <a:rPr lang="en-US" sz="2600" b="1" dirty="0"/>
              <a:t>2020: </a:t>
            </a:r>
            <a:r>
              <a:rPr lang="en-US" sz="2600" dirty="0" err="1"/>
              <a:t>Xenobots</a:t>
            </a:r>
            <a:r>
              <a:rPr lang="en-US" sz="2600" dirty="0"/>
              <a:t> (bio-robots that replicate!)</a:t>
            </a:r>
          </a:p>
        </p:txBody>
      </p:sp>
    </p:spTree>
    <p:extLst>
      <p:ext uri="{BB962C8B-B14F-4D97-AF65-F5344CB8AC3E}">
        <p14:creationId xmlns:p14="http://schemas.microsoft.com/office/powerpoint/2010/main" val="27898509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Facts About Mars: Temperature, Gravity, Distance | How Big Is Mars | Mars  Planet | Star Walk">
            <a:extLst>
              <a:ext uri="{FF2B5EF4-FFF2-40B4-BE49-F238E27FC236}">
                <a16:creationId xmlns:a16="http://schemas.microsoft.com/office/drawing/2014/main" id="{97685A21-7ED5-2317-BA23-CDBC32C6F0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4554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87DD4D9-5C50-31F4-47DB-C2B9D60799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4064" y="-1"/>
            <a:ext cx="1014190" cy="51435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57AF183-EAAB-24AF-11EB-72BA442E19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1101" y="-1"/>
            <a:ext cx="1048178" cy="52622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0E24369-98E1-5C20-46C8-9B32B8D8E5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0"/>
            <a:ext cx="1014191" cy="526228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1E7067A-AC87-B372-13D8-F9810392BB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640083" y="428723"/>
            <a:ext cx="7704000" cy="572700"/>
          </a:xfrm>
        </p:spPr>
        <p:txBody>
          <a:bodyPr/>
          <a:lstStyle/>
          <a:p>
            <a:r>
              <a:rPr lang="en-US" sz="3600" dirty="0">
                <a:solidFill>
                  <a:schemeClr val="tx1"/>
                </a:solidFill>
                <a:latin typeface="+mj-lt"/>
              </a:rPr>
              <a:t>Future Directions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1C0D1B9-B9AD-DD7B-09EB-D9CD27B773F6}"/>
              </a:ext>
            </a:extLst>
          </p:cNvPr>
          <p:cNvSpPr txBox="1"/>
          <p:nvPr/>
        </p:nvSpPr>
        <p:spPr>
          <a:xfrm>
            <a:off x="146288" y="1188571"/>
            <a:ext cx="46165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Storing songs, pictures in DNA </a:t>
            </a:r>
          </a:p>
          <a:p>
            <a:pPr>
              <a:buClr>
                <a:schemeClr val="tx1"/>
              </a:buClr>
            </a:pPr>
            <a:endParaRPr lang="en-US" sz="2000" dirty="0">
              <a:solidFill>
                <a:schemeClr val="tx1"/>
              </a:solidFill>
            </a:endParaRPr>
          </a:p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New kinds of DNA! XDNA?</a:t>
            </a:r>
          </a:p>
          <a:p>
            <a:pPr>
              <a:buClr>
                <a:schemeClr val="tx1"/>
              </a:buClr>
            </a:pPr>
            <a:endParaRPr lang="en-US" sz="2000" dirty="0">
              <a:solidFill>
                <a:schemeClr val="tx1"/>
              </a:solidFill>
            </a:endParaRPr>
          </a:p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Cell-free environments</a:t>
            </a:r>
          </a:p>
          <a:p>
            <a:pPr>
              <a:buClr>
                <a:schemeClr val="tx1"/>
              </a:buClr>
            </a:pPr>
            <a:endParaRPr lang="en-US" sz="2000" dirty="0">
              <a:solidFill>
                <a:schemeClr val="tx1"/>
              </a:solidFill>
            </a:endParaRPr>
          </a:p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Terraforming Mars (thought experiment)</a:t>
            </a:r>
          </a:p>
          <a:p>
            <a:pPr>
              <a:buClr>
                <a:schemeClr val="tx1"/>
              </a:buClr>
            </a:pPr>
            <a:endParaRPr lang="en-US" sz="2000" dirty="0">
              <a:solidFill>
                <a:schemeClr val="tx1"/>
              </a:solidFill>
            </a:endParaRPr>
          </a:p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Personalized medicine</a:t>
            </a:r>
          </a:p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</a:endParaRPr>
          </a:p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New animals and/or pets?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6D04A56-699E-A7D0-7C9E-53AAC7006EE8}"/>
              </a:ext>
            </a:extLst>
          </p:cNvPr>
          <p:cNvSpPr txBox="1"/>
          <p:nvPr/>
        </p:nvSpPr>
        <p:spPr>
          <a:xfrm>
            <a:off x="1969279" y="4974223"/>
            <a:ext cx="8070477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00" dirty="0">
                <a:solidFill>
                  <a:schemeClr val="tx1"/>
                </a:solidFill>
              </a:rPr>
              <a:t>https://www.gannett-cdn.com/-mm-/cc8c73d409ccafc0a471025115eb41dd96973ee8/c=0-66-2190-1303/local/-/media/2018/02/01/USATODAY/USATODAY/636530956509572832-GettyImages-647269852-1-.jpg?width=3200&amp;height=1680&amp;fit=crop</a:t>
            </a:r>
          </a:p>
        </p:txBody>
      </p:sp>
    </p:spTree>
    <p:extLst>
      <p:ext uri="{BB962C8B-B14F-4D97-AF65-F5344CB8AC3E}">
        <p14:creationId xmlns:p14="http://schemas.microsoft.com/office/powerpoint/2010/main" val="35948660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4A4B1B-6F92-851A-8684-CD638A0066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Synthetic Biology Examples and Goals!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7F69A7F-04E1-D915-E67C-3746854E2781}"/>
              </a:ext>
            </a:extLst>
          </p:cNvPr>
          <p:cNvSpPr txBox="1"/>
          <p:nvPr/>
        </p:nvSpPr>
        <p:spPr>
          <a:xfrm>
            <a:off x="522392" y="1930272"/>
            <a:ext cx="3898127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dirty="0"/>
              <a:t>Previous Application</a:t>
            </a:r>
          </a:p>
          <a:p>
            <a:pPr algn="ctr"/>
            <a:endParaRPr lang="en-US" sz="1400" b="1" dirty="0"/>
          </a:p>
          <a:p>
            <a:pPr marL="342900" indent="-342900">
              <a:buAutoNum type="arabicPeriod"/>
            </a:pPr>
            <a:r>
              <a:rPr lang="en-US" sz="1400" dirty="0"/>
              <a:t>What is the application (have some background information, describe what the main discovery for those who didn’t research it)?</a:t>
            </a:r>
          </a:p>
          <a:p>
            <a:pPr marL="342900" indent="-342900">
              <a:buAutoNum type="arabicPeriod"/>
            </a:pPr>
            <a:r>
              <a:rPr lang="en-US" sz="1400" dirty="0"/>
              <a:t>Briefly, how did the researchers engineer life in this application? What biological parts or devices wer</a:t>
            </a:r>
            <a:r>
              <a:rPr lang="en-US" dirty="0"/>
              <a:t>e used?</a:t>
            </a:r>
            <a:endParaRPr lang="en-US" sz="1400" dirty="0"/>
          </a:p>
          <a:p>
            <a:pPr marL="342900" indent="-342900">
              <a:buAutoNum type="arabicPeriod"/>
            </a:pPr>
            <a:r>
              <a:rPr lang="en-US" sz="1400" dirty="0"/>
              <a:t>What is the relevance of this application? Who cares? Who did it help? How did it bring the field forward?</a:t>
            </a:r>
          </a:p>
          <a:p>
            <a:pPr marL="342900" indent="-342900">
              <a:buAutoNum type="arabicPeriod"/>
            </a:pPr>
            <a:r>
              <a:rPr lang="en-US" sz="1400" dirty="0"/>
              <a:t>What would you do next if you were the head of this project?</a:t>
            </a:r>
          </a:p>
          <a:p>
            <a:pPr marL="342900" indent="-342900">
              <a:buAutoNum type="arabicPeriod"/>
            </a:pPr>
            <a:endParaRPr lang="en-US" sz="1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73E73BA-D44B-04FA-E691-89A9C1E9F5B8}"/>
              </a:ext>
            </a:extLst>
          </p:cNvPr>
          <p:cNvSpPr txBox="1"/>
          <p:nvPr/>
        </p:nvSpPr>
        <p:spPr>
          <a:xfrm>
            <a:off x="4549320" y="2034569"/>
            <a:ext cx="4003481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Future Direction</a:t>
            </a:r>
            <a:endParaRPr lang="en-US" sz="1400" b="1" dirty="0"/>
          </a:p>
          <a:p>
            <a:endParaRPr lang="en-US" sz="1400" dirty="0"/>
          </a:p>
          <a:p>
            <a:pPr marL="342900" indent="-342900">
              <a:buAutoNum type="arabicPeriod"/>
            </a:pPr>
            <a:r>
              <a:rPr lang="en-US" sz="1400" dirty="0"/>
              <a:t>Describe the idea behind the future direction with some background information</a:t>
            </a:r>
          </a:p>
          <a:p>
            <a:pPr marL="342900" indent="-342900">
              <a:buFont typeface="Arial"/>
              <a:buAutoNum type="arabicPeriod"/>
            </a:pPr>
            <a:r>
              <a:rPr lang="en-US" sz="1400" dirty="0"/>
              <a:t>What is the reason behind pursuing this direction? What is the significance? Who could it help?</a:t>
            </a:r>
          </a:p>
          <a:p>
            <a:pPr marL="342900" indent="-342900">
              <a:buAutoNum type="arabicPeriod"/>
            </a:pPr>
            <a:r>
              <a:rPr lang="en-US" sz="1400" dirty="0"/>
              <a:t>How do the researchers hope to go about this direction? What parts or devices could be used?</a:t>
            </a:r>
          </a:p>
          <a:p>
            <a:pPr marL="342900" indent="-342900">
              <a:buAutoNum type="arabicPeriod"/>
            </a:pPr>
            <a:endParaRPr lang="en-US" sz="1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1C3547-0C25-5D22-B195-D195B97AE672}"/>
              </a:ext>
            </a:extLst>
          </p:cNvPr>
          <p:cNvSpPr txBox="1"/>
          <p:nvPr/>
        </p:nvSpPr>
        <p:spPr>
          <a:xfrm>
            <a:off x="848802" y="1233759"/>
            <a:ext cx="770399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Get into groups of 2-3 and </a:t>
            </a:r>
            <a:r>
              <a:rPr lang="en-US" sz="1600" b="1" dirty="0"/>
              <a:t>pick one proven application</a:t>
            </a:r>
            <a:r>
              <a:rPr lang="en-US" sz="1600" dirty="0"/>
              <a:t> of synthetic biology, and </a:t>
            </a:r>
            <a:r>
              <a:rPr lang="en-US" sz="1600" b="1" dirty="0"/>
              <a:t>one future direction</a:t>
            </a:r>
            <a:r>
              <a:rPr lang="en-US" sz="1600" dirty="0"/>
              <a:t>. Be ready to briefly present the following:</a:t>
            </a:r>
          </a:p>
        </p:txBody>
      </p:sp>
    </p:spTree>
    <p:extLst>
      <p:ext uri="{BB962C8B-B14F-4D97-AF65-F5344CB8AC3E}">
        <p14:creationId xmlns:p14="http://schemas.microsoft.com/office/powerpoint/2010/main" val="42756004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0675646-6F3E-D5CE-09FD-64722AD146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5081155" cy="520359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412EC37-3A16-16B3-7399-8EBACC2E8B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5266" y="0"/>
            <a:ext cx="8892431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F36862D-E267-DABD-90A6-ED3168CB50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467287" y="437776"/>
            <a:ext cx="7704000" cy="57270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What’s Next?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D655D56-77A4-1935-DEB2-53C917BCD22C}"/>
              </a:ext>
            </a:extLst>
          </p:cNvPr>
          <p:cNvSpPr txBox="1"/>
          <p:nvPr/>
        </p:nvSpPr>
        <p:spPr>
          <a:xfrm>
            <a:off x="882362" y="2571750"/>
            <a:ext cx="686839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chemeClr val="tx1"/>
                </a:solidFill>
                <a:hlinkClick r:id="rId5"/>
              </a:rPr>
              <a:t>https://www.youtube.com/watch?v=ThDYazipjSI</a:t>
            </a:r>
            <a:r>
              <a:rPr lang="en-US" sz="1100" dirty="0">
                <a:solidFill>
                  <a:schemeClr val="tx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1998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What is this weapon called? | RPG Maker Forums">
            <a:extLst>
              <a:ext uri="{FF2B5EF4-FFF2-40B4-BE49-F238E27FC236}">
                <a16:creationId xmlns:a16="http://schemas.microsoft.com/office/drawing/2014/main" id="{FE4961C6-8179-0436-FFCE-D7EE1C8DB6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4691" y="1432099"/>
            <a:ext cx="3266375" cy="3266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8C84A7B-F81A-028E-DFB0-A3257332B2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8711" y="158676"/>
            <a:ext cx="7713900" cy="572700"/>
          </a:xfrm>
        </p:spPr>
        <p:txBody>
          <a:bodyPr/>
          <a:lstStyle/>
          <a:p>
            <a:r>
              <a:rPr lang="en-US" dirty="0"/>
              <a:t>The Double-Edged Sword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62A01A7-8C95-D314-89A0-BF0594D9AD75}"/>
              </a:ext>
            </a:extLst>
          </p:cNvPr>
          <p:cNvSpPr txBox="1"/>
          <p:nvPr/>
        </p:nvSpPr>
        <p:spPr>
          <a:xfrm>
            <a:off x="501429" y="947519"/>
            <a:ext cx="4651016" cy="4016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Lawmakers are attempting to keep up with genetic engineering to (hopefully) strike a balance between the enormous benefits </a:t>
            </a:r>
            <a:r>
              <a:rPr lang="en-US" sz="1200" i="1" dirty="0"/>
              <a:t>and </a:t>
            </a:r>
            <a:r>
              <a:rPr lang="en-US" sz="1200" dirty="0"/>
              <a:t>risks of new technologies!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200" dirty="0"/>
          </a:p>
          <a:p>
            <a:r>
              <a:rPr lang="en-US" sz="1200" dirty="0"/>
              <a:t>Get into a group of X people for about 10 minutes and:</a:t>
            </a:r>
          </a:p>
          <a:p>
            <a:endParaRPr lang="en-US" sz="1200" dirty="0"/>
          </a:p>
          <a:p>
            <a:r>
              <a:rPr lang="en-US" sz="1200" dirty="0"/>
              <a:t>1. Review some pros and cons of synthetic biology. Feel free to skip around </a:t>
            </a:r>
            <a:r>
              <a:rPr lang="en-US" sz="1200" b="1" dirty="0"/>
              <a:t>and read the sections about potential problems </a:t>
            </a:r>
            <a:r>
              <a:rPr lang="en-US" sz="1200" dirty="0"/>
              <a:t>and other sections that you personally find interesting—you can do your own Google searches too!</a:t>
            </a:r>
          </a:p>
          <a:p>
            <a:endParaRPr lang="en-US" sz="105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600" dirty="0">
                <a:hlinkClick r:id="rId4"/>
              </a:rPr>
              <a:t>https://hudsonrobotics.com/pros-and-cons-of-synthetic-biology/</a:t>
            </a:r>
            <a:endParaRPr lang="en-US" sz="6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600" dirty="0">
                <a:hlinkClick r:id="rId5"/>
              </a:rPr>
              <a:t>https://www.gao.gov/products/gao-23-106648#:~:text=Organisms%20made%20using%20synthetic%20biology,affected%20food%20or%20water%20systems</a:t>
            </a:r>
            <a:r>
              <a:rPr lang="en-US" sz="600" dirty="0"/>
              <a:t>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600" dirty="0">
                <a:hlinkClick r:id="rId6"/>
              </a:rPr>
              <a:t>https://www.gcsp.ch/global-insights/focus-challenges-synthetic-biology</a:t>
            </a:r>
            <a:r>
              <a:rPr lang="en-US" sz="600" dirty="0"/>
              <a:t> </a:t>
            </a:r>
          </a:p>
          <a:p>
            <a:endParaRPr lang="en-US" sz="1050" dirty="0"/>
          </a:p>
          <a:p>
            <a:endParaRPr lang="en-US" sz="1050" dirty="0"/>
          </a:p>
          <a:p>
            <a:r>
              <a:rPr lang="en-US" sz="1200" dirty="0"/>
              <a:t>2. Pick a law from the link below (in America), and come to a group conclusion on whether you would choose to keep this law in place or strike it down if you had the power, and tell us why!</a:t>
            </a:r>
          </a:p>
          <a:p>
            <a:endParaRPr lang="en-US" sz="1050" dirty="0"/>
          </a:p>
          <a:p>
            <a:pPr marL="171450" lvl="7" indent="-171450">
              <a:buFont typeface="Arial" panose="020B0604020202020204" pitchFamily="34" charset="0"/>
              <a:buChar char="•"/>
            </a:pPr>
            <a:r>
              <a:rPr lang="en-US" sz="600" dirty="0">
                <a:hlinkClick r:id="rId7"/>
              </a:rPr>
              <a:t>https://crispr-gene-editing-regs-tracker.geneticliteracyproject.org/united-states-embryonic-germline-gene-editing/#:~:text=Federal%20law%20prohibits%20the%20use,restrictions%20regarding%20human%20genetic%20engineering</a:t>
            </a:r>
            <a:r>
              <a:rPr lang="en-US" sz="600" dirty="0"/>
              <a:t>.</a:t>
            </a:r>
          </a:p>
          <a:p>
            <a:endParaRPr lang="en-US" sz="1050" dirty="0"/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05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F170A30-D3BC-921B-36A8-BE0D382B4AAC}"/>
              </a:ext>
            </a:extLst>
          </p:cNvPr>
          <p:cNvSpPr txBox="1"/>
          <p:nvPr/>
        </p:nvSpPr>
        <p:spPr>
          <a:xfrm>
            <a:off x="5989204" y="4617683"/>
            <a:ext cx="4572000" cy="1615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50" dirty="0"/>
              <a:t>https://forums.rpgmakerweb.com/index.php?threads/what-is-this-weapon-called.77179/</a:t>
            </a:r>
          </a:p>
        </p:txBody>
      </p:sp>
    </p:spTree>
    <p:extLst>
      <p:ext uri="{BB962C8B-B14F-4D97-AF65-F5344CB8AC3E}">
        <p14:creationId xmlns:p14="http://schemas.microsoft.com/office/powerpoint/2010/main" val="16229515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3C9792-C700-B8FD-0CCA-443B31C993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050" y="235070"/>
            <a:ext cx="7713900" cy="572700"/>
          </a:xfrm>
        </p:spPr>
        <p:txBody>
          <a:bodyPr/>
          <a:lstStyle/>
          <a:p>
            <a:r>
              <a:rPr lang="en-US" dirty="0"/>
              <a:t>What is Life?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F154C3-970F-6D4A-C391-3B56EBC4D0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0357" y="1437410"/>
            <a:ext cx="4507200" cy="386602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000" dirty="0"/>
          </a:p>
          <a:p>
            <a:r>
              <a:rPr lang="en-US" sz="2000" dirty="0"/>
              <a:t>Rocks</a:t>
            </a:r>
          </a:p>
          <a:p>
            <a:r>
              <a:rPr lang="en-US" sz="2000" dirty="0"/>
              <a:t>Fire</a:t>
            </a:r>
          </a:p>
          <a:p>
            <a:r>
              <a:rPr lang="en-US" sz="2000" dirty="0"/>
              <a:t>DNA</a:t>
            </a:r>
          </a:p>
          <a:p>
            <a:r>
              <a:rPr lang="en-US" sz="2000" dirty="0"/>
              <a:t>Organelles… Mitochondria</a:t>
            </a:r>
          </a:p>
          <a:p>
            <a:r>
              <a:rPr lang="en-US" sz="2000" dirty="0"/>
              <a:t>Mules</a:t>
            </a:r>
          </a:p>
          <a:p>
            <a:r>
              <a:rPr lang="en-US" sz="2000" dirty="0"/>
              <a:t>Viruses</a:t>
            </a:r>
          </a:p>
          <a:p>
            <a:r>
              <a:rPr lang="en-US" sz="2000" dirty="0"/>
              <a:t>Robots… Does life have to be “natural?”</a:t>
            </a:r>
          </a:p>
          <a:p>
            <a:pPr marL="342900" lvl="1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200" i="1" dirty="0"/>
              <a:t>Where do </a:t>
            </a:r>
            <a:r>
              <a:rPr lang="en-US" sz="2200" b="1" i="1" dirty="0"/>
              <a:t>you</a:t>
            </a:r>
            <a:r>
              <a:rPr lang="en-US" sz="2200" i="1" dirty="0"/>
              <a:t> draw the line?</a:t>
            </a:r>
          </a:p>
        </p:txBody>
      </p:sp>
      <p:pic>
        <p:nvPicPr>
          <p:cNvPr id="3074" name="Picture 2" descr="NATIONAL PET ROCK DAY - September 1, 2024 - National Today">
            <a:extLst>
              <a:ext uri="{FF2B5EF4-FFF2-40B4-BE49-F238E27FC236}">
                <a16:creationId xmlns:a16="http://schemas.microsoft.com/office/drawing/2014/main" id="{56DDB94D-59E2-E844-3D8F-7FBDEF05F2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5972" y="2063524"/>
            <a:ext cx="3556735" cy="2471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The Profile Dossier: Dwayne 'The Rock' Johnson, the Most Likable Person In  the World">
            <a:extLst>
              <a:ext uri="{FF2B5EF4-FFF2-40B4-BE49-F238E27FC236}">
                <a16:creationId xmlns:a16="http://schemas.microsoft.com/office/drawing/2014/main" id="{96208CD5-457E-A213-C0BD-502C8C8178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9438" y="1963573"/>
            <a:ext cx="4630532" cy="2671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3 Things a Fire Needs - Frontier Fire Protection">
            <a:extLst>
              <a:ext uri="{FF2B5EF4-FFF2-40B4-BE49-F238E27FC236}">
                <a16:creationId xmlns:a16="http://schemas.microsoft.com/office/drawing/2014/main" id="{9605228D-4D00-37D1-2F74-A93B453BEF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0169" y="1991936"/>
            <a:ext cx="4749800" cy="2884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Will synthetic biology be the breakthrough technology of the 21st ...">
            <a:extLst>
              <a:ext uri="{FF2B5EF4-FFF2-40B4-BE49-F238E27FC236}">
                <a16:creationId xmlns:a16="http://schemas.microsoft.com/office/drawing/2014/main" id="{A81C2172-D621-EBBF-88C5-01E711FB20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5789" y="2032659"/>
            <a:ext cx="4211580" cy="2893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Mitochondria: Essential Powerhouse for Brain &amp; Vision - Natural Eye Care  Blog: News &amp; Research on Vision">
            <a:extLst>
              <a:ext uri="{FF2B5EF4-FFF2-40B4-BE49-F238E27FC236}">
                <a16:creationId xmlns:a16="http://schemas.microsoft.com/office/drawing/2014/main" id="{2F721284-CED0-E27C-AD91-0D5C828DF1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0020" y="2011013"/>
            <a:ext cx="2951252" cy="2951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Meet the Mules - Haleakalā National Park (U.S. National Park Service)">
            <a:extLst>
              <a:ext uri="{FF2B5EF4-FFF2-40B4-BE49-F238E27FC236}">
                <a16:creationId xmlns:a16="http://schemas.microsoft.com/office/drawing/2014/main" id="{5A995B0F-0B4E-5EAC-5E54-F123161E33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3953" y="2032659"/>
            <a:ext cx="3223386" cy="2905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Going long: Viruses linger with lasting impact | Fred Hutchinson Cancer  Center">
            <a:extLst>
              <a:ext uri="{FF2B5EF4-FFF2-40B4-BE49-F238E27FC236}">
                <a16:creationId xmlns:a16="http://schemas.microsoft.com/office/drawing/2014/main" id="{D584DBA8-33F9-C926-B417-4B68C253A7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3189" y="2194560"/>
            <a:ext cx="4667088" cy="2629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What the Rise of Sentient Robots Will Mean for Human Beings">
            <a:extLst>
              <a:ext uri="{FF2B5EF4-FFF2-40B4-BE49-F238E27FC236}">
                <a16:creationId xmlns:a16="http://schemas.microsoft.com/office/drawing/2014/main" id="{B0466B97-4365-81AD-6B86-DCE89DCFD9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3189" y="2038146"/>
            <a:ext cx="4184914" cy="2791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6919365-9465-35B4-3E7A-895B7C745649}"/>
              </a:ext>
            </a:extLst>
          </p:cNvPr>
          <p:cNvSpPr txBox="1"/>
          <p:nvPr/>
        </p:nvSpPr>
        <p:spPr>
          <a:xfrm>
            <a:off x="378558" y="917707"/>
            <a:ext cx="845881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3D5772"/>
                </a:solidFill>
                <a:effectLst/>
                <a:uLnTx/>
                <a:uFillTx/>
                <a:latin typeface="Jost" panose="020B0604020202020204" charset="0"/>
                <a:ea typeface="Jost" panose="020B0604020202020204" charset="0"/>
                <a:sym typeface="Montserrat"/>
              </a:rPr>
              <a:t>There’s no true consensus! </a:t>
            </a:r>
            <a:r>
              <a:rPr kumimoji="0" lang="en-US" sz="2400" i="0" u="none" strike="noStrike" kern="0" cap="none" spc="0" normalizeH="0" baseline="0" noProof="0" dirty="0">
                <a:ln>
                  <a:noFill/>
                </a:ln>
                <a:solidFill>
                  <a:srgbClr val="3D5772"/>
                </a:solidFill>
                <a:effectLst/>
                <a:uLnTx/>
                <a:uFillTx/>
                <a:latin typeface="Jost" panose="020B0604020202020204" charset="0"/>
                <a:ea typeface="Jost" panose="020B0604020202020204" charset="0"/>
                <a:sym typeface="Montserrat"/>
              </a:rPr>
              <a:t>Can you think of anything that seems to be alive, but doesn’t meet some of the criteria?</a:t>
            </a:r>
          </a:p>
        </p:txBody>
      </p:sp>
    </p:spTree>
    <p:extLst>
      <p:ext uri="{BB962C8B-B14F-4D97-AF65-F5344CB8AC3E}">
        <p14:creationId xmlns:p14="http://schemas.microsoft.com/office/powerpoint/2010/main" val="2827660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953B59-5299-0349-0874-3CCB6CE8D5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 Activity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FD0BE9-D056-92B5-2532-F4070312EF5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165379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953B59-5299-0349-0874-3CCB6CE8D5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10000"/>
                  </a:schemeClr>
                </a:solidFill>
              </a:rPr>
              <a:t>Exit Ticket + More Information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FD0BE9-D056-92B5-2532-F4070312EF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7465" y="2692984"/>
            <a:ext cx="7704000" cy="424500"/>
          </a:xfrm>
        </p:spPr>
        <p:txBody>
          <a:bodyPr/>
          <a:lstStyle/>
          <a:p>
            <a:pPr marL="139700" indent="0">
              <a:buNone/>
            </a:pPr>
            <a:r>
              <a:rPr lang="en-US" b="1" dirty="0">
                <a:solidFill>
                  <a:schemeClr val="bg1">
                    <a:lumMod val="10000"/>
                  </a:schemeClr>
                </a:solidFill>
              </a:rPr>
              <a:t>Other Synthetic Biology Resources</a:t>
            </a:r>
          </a:p>
          <a:p>
            <a:pPr marL="139700" indent="0">
              <a:buNone/>
            </a:pPr>
            <a:endParaRPr lang="en-US" dirty="0">
              <a:solidFill>
                <a:schemeClr val="bg1">
                  <a:lumMod val="10000"/>
                </a:schemeClr>
              </a:solidFill>
            </a:endParaRPr>
          </a:p>
          <a:p>
            <a:r>
              <a:rPr lang="en-US" dirty="0" err="1">
                <a:solidFill>
                  <a:schemeClr val="bg1">
                    <a:lumMod val="10000"/>
                  </a:schemeClr>
                </a:solidFill>
              </a:rPr>
              <a:t>iGEM</a:t>
            </a:r>
            <a:r>
              <a:rPr lang="en-US" dirty="0">
                <a:solidFill>
                  <a:schemeClr val="bg1">
                    <a:lumMod val="10000"/>
                  </a:schemeClr>
                </a:solidFill>
              </a:rPr>
              <a:t> competition (international genetically engineered machine): </a:t>
            </a:r>
            <a:r>
              <a:rPr lang="en-US" dirty="0">
                <a:solidFill>
                  <a:schemeClr val="bg1">
                    <a:lumMod val="10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https://igem.org/</a:t>
            </a:r>
            <a:r>
              <a:rPr lang="en-US" dirty="0">
                <a:solidFill>
                  <a:schemeClr val="bg1">
                    <a:lumMod val="10000"/>
                  </a:schemeClr>
                </a:solidFill>
              </a:rPr>
              <a:t> </a:t>
            </a:r>
          </a:p>
          <a:p>
            <a:r>
              <a:rPr lang="en-US" dirty="0">
                <a:solidFill>
                  <a:schemeClr val="bg1">
                    <a:lumMod val="10000"/>
                  </a:schemeClr>
                </a:solidFill>
              </a:rPr>
              <a:t>MITx </a:t>
            </a:r>
            <a:r>
              <a:rPr lang="en-US" i="1" dirty="0">
                <a:solidFill>
                  <a:schemeClr val="bg1">
                    <a:lumMod val="10000"/>
                  </a:schemeClr>
                </a:solidFill>
              </a:rPr>
              <a:t>Principles of Synthetic Biology: </a:t>
            </a:r>
            <a:r>
              <a:rPr lang="en-US" i="1" dirty="0">
                <a:solidFill>
                  <a:schemeClr val="bg1">
                    <a:lumMod val="10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https://www.edx.org/learn/synthetic-biology/massachusetts-institute-of-technology-principles-of-synthetic-biology</a:t>
            </a:r>
            <a:r>
              <a:rPr lang="en-US" i="1" dirty="0">
                <a:solidFill>
                  <a:schemeClr val="bg1">
                    <a:lumMod val="10000"/>
                  </a:schemeClr>
                </a:solidFill>
              </a:rPr>
              <a:t> </a:t>
            </a:r>
          </a:p>
          <a:p>
            <a:r>
              <a:rPr lang="en-US" dirty="0">
                <a:solidFill>
                  <a:schemeClr val="bg1">
                    <a:lumMod val="10000"/>
                  </a:schemeClr>
                </a:solidFill>
              </a:rPr>
              <a:t>The Odin (Josiah </a:t>
            </a:r>
            <a:r>
              <a:rPr lang="en-US" dirty="0" err="1">
                <a:solidFill>
                  <a:schemeClr val="bg1">
                    <a:lumMod val="10000"/>
                  </a:schemeClr>
                </a:solidFill>
              </a:rPr>
              <a:t>Zayner</a:t>
            </a:r>
            <a:r>
              <a:rPr lang="en-US" dirty="0">
                <a:solidFill>
                  <a:schemeClr val="bg1">
                    <a:lumMod val="10000"/>
                  </a:schemeClr>
                </a:solidFill>
              </a:rPr>
              <a:t>): </a:t>
            </a:r>
            <a:r>
              <a:rPr lang="en-US" dirty="0">
                <a:solidFill>
                  <a:schemeClr val="bg1">
                    <a:lumMod val="10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https://www.the-odin.com/</a:t>
            </a:r>
            <a:r>
              <a:rPr lang="en-US" dirty="0">
                <a:solidFill>
                  <a:schemeClr val="bg1">
                    <a:lumMod val="10000"/>
                  </a:schemeClr>
                </a:solidFill>
              </a:rPr>
              <a:t> </a:t>
            </a:r>
          </a:p>
          <a:p>
            <a:r>
              <a:rPr lang="en-US" dirty="0">
                <a:solidFill>
                  <a:schemeClr val="bg1">
                    <a:lumMod val="10000"/>
                  </a:schemeClr>
                </a:solidFill>
              </a:rPr>
              <a:t>Great books: </a:t>
            </a:r>
          </a:p>
          <a:p>
            <a:pPr lvl="1"/>
            <a:r>
              <a:rPr lang="en-US" dirty="0">
                <a:solidFill>
                  <a:schemeClr val="bg1">
                    <a:lumMod val="10000"/>
                  </a:schemeClr>
                </a:solidFill>
              </a:rPr>
              <a:t>“Synthetic Biology: A Primer” (small textbook)</a:t>
            </a:r>
          </a:p>
          <a:p>
            <a:pPr lvl="1"/>
            <a:r>
              <a:rPr lang="en-US" dirty="0">
                <a:solidFill>
                  <a:schemeClr val="bg1">
                    <a:lumMod val="10000"/>
                  </a:schemeClr>
                </a:solidFill>
              </a:rPr>
              <a:t>“</a:t>
            </a:r>
            <a:r>
              <a:rPr lang="en-US" dirty="0" err="1">
                <a:solidFill>
                  <a:schemeClr val="bg1">
                    <a:lumMod val="10000"/>
                  </a:schemeClr>
                </a:solidFill>
              </a:rPr>
              <a:t>Regenesis</a:t>
            </a:r>
            <a:r>
              <a:rPr lang="en-US" dirty="0">
                <a:solidFill>
                  <a:schemeClr val="bg1">
                    <a:lumMod val="10000"/>
                  </a:schemeClr>
                </a:solidFill>
              </a:rPr>
              <a:t>” (George Church and Ed Regis)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F551D1-89FE-407D-22E3-2605F8136870}"/>
              </a:ext>
            </a:extLst>
          </p:cNvPr>
          <p:cNvSpPr txBox="1"/>
          <p:nvPr/>
        </p:nvSpPr>
        <p:spPr>
          <a:xfrm>
            <a:off x="866693" y="1092546"/>
            <a:ext cx="763325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>
                    <a:lumMod val="10000"/>
                  </a:schemeClr>
                </a:solidFill>
              </a:rPr>
              <a:t>Exit Ticket: write one brief sentence for each question:</a:t>
            </a:r>
          </a:p>
          <a:p>
            <a:endParaRPr lang="en-US" dirty="0">
              <a:solidFill>
                <a:schemeClr val="bg1">
                  <a:lumMod val="10000"/>
                </a:schemeClr>
              </a:solidFill>
            </a:endParaRPr>
          </a:p>
          <a:p>
            <a:pPr marL="342900" indent="-342900">
              <a:buAutoNum type="arabicPeriod"/>
            </a:pPr>
            <a:r>
              <a:rPr lang="en-US" dirty="0">
                <a:solidFill>
                  <a:schemeClr val="bg1">
                    <a:lumMod val="10000"/>
                  </a:schemeClr>
                </a:solidFill>
              </a:rPr>
              <a:t>What is Synthetic Biology?</a:t>
            </a:r>
          </a:p>
          <a:p>
            <a:pPr marL="342900" indent="-342900">
              <a:buAutoNum type="arabicPeriod"/>
            </a:pPr>
            <a:r>
              <a:rPr lang="en-US" dirty="0">
                <a:solidFill>
                  <a:schemeClr val="bg1">
                    <a:lumMod val="10000"/>
                  </a:schemeClr>
                </a:solidFill>
              </a:rPr>
              <a:t>How can synthetic biology help the world?</a:t>
            </a:r>
          </a:p>
          <a:p>
            <a:pPr marL="342900" indent="-342900">
              <a:buAutoNum type="arabicPeriod"/>
            </a:pPr>
            <a:r>
              <a:rPr lang="en-US" dirty="0">
                <a:solidFill>
                  <a:schemeClr val="bg1">
                    <a:lumMod val="10000"/>
                  </a:schemeClr>
                </a:solidFill>
              </a:rPr>
              <a:t>How can synthetic biology hurt the world?</a:t>
            </a:r>
          </a:p>
          <a:p>
            <a:pPr marL="342900" indent="-342900">
              <a:buAutoNum type="arabicPeriod"/>
            </a:pPr>
            <a:r>
              <a:rPr lang="en-US" dirty="0">
                <a:solidFill>
                  <a:schemeClr val="bg1">
                    <a:lumMod val="10000"/>
                  </a:schemeClr>
                </a:solidFill>
              </a:rPr>
              <a:t>What is one notable achievement </a:t>
            </a:r>
            <a:r>
              <a:rPr lang="en-US" b="1" dirty="0">
                <a:solidFill>
                  <a:schemeClr val="bg1">
                    <a:lumMod val="10000"/>
                  </a:schemeClr>
                </a:solidFill>
              </a:rPr>
              <a:t>or </a:t>
            </a:r>
            <a:r>
              <a:rPr lang="en-US" dirty="0">
                <a:solidFill>
                  <a:schemeClr val="bg1">
                    <a:lumMod val="10000"/>
                  </a:schemeClr>
                </a:solidFill>
              </a:rPr>
              <a:t>future goal of synthetic biology, and why?</a:t>
            </a:r>
          </a:p>
          <a:p>
            <a:endParaRPr lang="en-US" dirty="0">
              <a:solidFill>
                <a:schemeClr val="bg1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7273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4F883-EFAF-5AD7-FB6D-971E10AFE6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Ship of Theseus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CE9CB8-0C76-CF77-BFD3-62265F1A16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676" y="1282075"/>
            <a:ext cx="3570653" cy="3416400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How much can you change about a living organism before it’s not the same? And then what does it become?</a:t>
            </a:r>
          </a:p>
          <a:p>
            <a:pPr marL="0" indent="0">
              <a:buNone/>
            </a:pPr>
            <a:endParaRPr lang="en-US" sz="2000" dirty="0"/>
          </a:p>
          <a:p>
            <a:r>
              <a:rPr lang="en-US" sz="2000" dirty="0"/>
              <a:t>If you swap atoms with someone one-by-one…. </a:t>
            </a:r>
          </a:p>
          <a:p>
            <a:r>
              <a:rPr lang="en-US" sz="2000" dirty="0"/>
              <a:t>You replace almost all the cells in your body with new cells every few months/years</a:t>
            </a:r>
          </a:p>
          <a:p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endParaRPr lang="en-US" sz="2000" dirty="0"/>
          </a:p>
        </p:txBody>
      </p:sp>
      <p:pic>
        <p:nvPicPr>
          <p:cNvPr id="9218" name="Picture 2" descr="What is the 'ship of Theseus' thought experiment? | Live Science">
            <a:extLst>
              <a:ext uri="{FF2B5EF4-FFF2-40B4-BE49-F238E27FC236}">
                <a16:creationId xmlns:a16="http://schemas.microsoft.com/office/drawing/2014/main" id="{FC35C193-CDE5-2F23-A09E-BBF022118C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5652" y="1612668"/>
            <a:ext cx="4898159" cy="2755214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8616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Too complex to interfere with? | Total Health">
            <a:extLst>
              <a:ext uri="{FF2B5EF4-FFF2-40B4-BE49-F238E27FC236}">
                <a16:creationId xmlns:a16="http://schemas.microsoft.com/office/drawing/2014/main" id="{71CC4978-1BC2-5848-7C13-D3B959A079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88811" y="-3211689"/>
            <a:ext cx="7566377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02577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58058C-C1BC-CBF5-D181-59D2C8B8C9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587770" y="333706"/>
            <a:ext cx="7713900" cy="572700"/>
          </a:xfrm>
        </p:spPr>
        <p:txBody>
          <a:bodyPr/>
          <a:lstStyle/>
          <a:p>
            <a:r>
              <a:rPr lang="en-US" dirty="0"/>
              <a:t>The Complexity of Life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2A4FCD-15D2-9FCF-16AB-ED97E8E990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0681" y="1098791"/>
            <a:ext cx="4151098" cy="3944192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/>
              <a:t>It is hard to distinguish life from non-life because of life’s complexity in composition and function!</a:t>
            </a:r>
          </a:p>
          <a:p>
            <a:pPr lvl="1"/>
            <a:endParaRPr lang="en-US" sz="1800" dirty="0"/>
          </a:p>
          <a:p>
            <a:r>
              <a:rPr lang="en-US" sz="1800" dirty="0"/>
              <a:t>There are ~42 million proteins in a cell, constantly changing through time, over cell types, and environmental conditions</a:t>
            </a:r>
          </a:p>
          <a:p>
            <a:r>
              <a:rPr lang="en-US" sz="1800" dirty="0"/>
              <a:t>Each protein interacts with a few hundred other proteins on average</a:t>
            </a:r>
          </a:p>
          <a:p>
            <a:r>
              <a:rPr lang="en-US" sz="1800" dirty="0"/>
              <a:t>Proteins also interact with DNA and RNA</a:t>
            </a:r>
          </a:p>
          <a:p>
            <a:r>
              <a:rPr lang="en-US" sz="1800" dirty="0"/>
              <a:t>Cells also interact with each other…</a:t>
            </a:r>
          </a:p>
          <a:p>
            <a:pPr marL="342900" lvl="1" indent="0">
              <a:buNone/>
            </a:pPr>
            <a:endParaRPr lang="en-US" dirty="0"/>
          </a:p>
        </p:txBody>
      </p:sp>
      <p:pic>
        <p:nvPicPr>
          <p:cNvPr id="10244" name="Picture 4" descr="Too complex to interfere with? | Total Health">
            <a:extLst>
              <a:ext uri="{FF2B5EF4-FFF2-40B4-BE49-F238E27FC236}">
                <a16:creationId xmlns:a16="http://schemas.microsoft.com/office/drawing/2014/main" id="{A400EC59-BBDD-4A79-DD26-3D48ACCB68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2222" y="395762"/>
            <a:ext cx="3845431" cy="4647221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82602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20A78E-6A03-44CC-6143-41D24FCCEA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9" y="86431"/>
            <a:ext cx="7886700" cy="994172"/>
          </a:xfrm>
        </p:spPr>
        <p:txBody>
          <a:bodyPr/>
          <a:lstStyle/>
          <a:p>
            <a:r>
              <a:rPr lang="en-US" dirty="0"/>
              <a:t>Complex Composition, Complex Functions!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C9DC4F-8F37-F7AC-D7E4-B194690095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3854" y="794137"/>
            <a:ext cx="3744567" cy="43493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With all the complexity of life, it elegantly and simultaneously performs a </a:t>
            </a:r>
            <a:r>
              <a:rPr lang="en-US" b="1" i="1" dirty="0"/>
              <a:t>staggering </a:t>
            </a:r>
            <a:r>
              <a:rPr lang="en-US" dirty="0"/>
              <a:t>list of tasks that people have not yet been able to replicate, simulate or design themselves!</a:t>
            </a:r>
          </a:p>
          <a:p>
            <a:pPr marL="0" indent="0">
              <a:buNone/>
            </a:pPr>
            <a:br>
              <a:rPr lang="en-US" dirty="0"/>
            </a:br>
            <a:r>
              <a:rPr lang="en-US" dirty="0"/>
              <a:t>In </a:t>
            </a:r>
            <a:r>
              <a:rPr lang="en-US" b="1" i="1" dirty="0"/>
              <a:t>brief</a:t>
            </a:r>
            <a:r>
              <a:rPr lang="en-US" dirty="0"/>
              <a:t> summary, cells: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Fight off an unknowable number of ever-evolving pathogens</a:t>
            </a:r>
          </a:p>
          <a:p>
            <a:r>
              <a:rPr lang="en-US" dirty="0"/>
              <a:t>Communicate signals (intracellular and intercellular)</a:t>
            </a:r>
          </a:p>
          <a:p>
            <a:r>
              <a:rPr lang="en-US" dirty="0"/>
              <a:t>Produce an untold number of “products:” proteins, chemicals, drugs…</a:t>
            </a:r>
          </a:p>
          <a:p>
            <a:r>
              <a:rPr lang="en-US" dirty="0"/>
              <a:t>Change every aspect of themselves in response to various stimuli</a:t>
            </a:r>
          </a:p>
          <a:p>
            <a:r>
              <a:rPr lang="en-US" dirty="0"/>
              <a:t>Differentiate into specialized cell types</a:t>
            </a:r>
          </a:p>
          <a:p>
            <a:r>
              <a:rPr lang="en-US" dirty="0"/>
              <a:t>Form functional structures (i.e. tree bark, bones…)</a:t>
            </a:r>
          </a:p>
          <a:p>
            <a:r>
              <a:rPr lang="en-US" dirty="0"/>
              <a:t>And WAY more!</a:t>
            </a:r>
          </a:p>
        </p:txBody>
      </p:sp>
      <p:pic>
        <p:nvPicPr>
          <p:cNvPr id="11268" name="Picture 4" descr="How do cells know what to be?. By Sayantan Dutta (JB Scholar 2013) | by  JBSPDF | Medium">
            <a:extLst>
              <a:ext uri="{FF2B5EF4-FFF2-40B4-BE49-F238E27FC236}">
                <a16:creationId xmlns:a16="http://schemas.microsoft.com/office/drawing/2014/main" id="{06B57AA1-4B51-0A5D-95FC-88343A255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0993" y="1372414"/>
            <a:ext cx="3498128" cy="3498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A Journey to the Center of Our Cells | The New Yorker">
            <a:extLst>
              <a:ext uri="{FF2B5EF4-FFF2-40B4-BE49-F238E27FC236}">
                <a16:creationId xmlns:a16="http://schemas.microsoft.com/office/drawing/2014/main" id="{9C815524-9CC0-2107-2A2A-E9D609F020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1733515"/>
            <a:ext cx="4268147" cy="2887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Membranes Organize Cellular Complexity">
            <a:extLst>
              <a:ext uri="{FF2B5EF4-FFF2-40B4-BE49-F238E27FC236}">
                <a16:creationId xmlns:a16="http://schemas.microsoft.com/office/drawing/2014/main" id="{0D17BBB3-CB9A-D430-688F-826E1F585F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3008" y="1418933"/>
            <a:ext cx="4758798" cy="3351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Excerpt — The Infinite Complexity of Cells | Evolution News">
            <a:extLst>
              <a:ext uri="{FF2B5EF4-FFF2-40B4-BE49-F238E27FC236}">
                <a16:creationId xmlns:a16="http://schemas.microsoft.com/office/drawing/2014/main" id="{C711DB4A-DDE8-AA4D-AF1A-B8BBCCC701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9550" y="1601384"/>
            <a:ext cx="4884450" cy="3151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7683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378112-23F3-8E5D-5043-DA0D2B360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Harnessing the Power of Biology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BC29BD1-3058-CF4E-009E-0B232F7C532B}"/>
              </a:ext>
            </a:extLst>
          </p:cNvPr>
          <p:cNvSpPr txBox="1"/>
          <p:nvPr/>
        </p:nvSpPr>
        <p:spPr>
          <a:xfrm>
            <a:off x="260291" y="1136942"/>
            <a:ext cx="3829419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chemeClr val="tx2"/>
                </a:solidFill>
              </a:rPr>
              <a:t>Cells are bizarrely complicated and perform an incredible number of tasks in an extremely regulated manner.</a:t>
            </a:r>
          </a:p>
          <a:p>
            <a:endParaRPr lang="en-US" sz="2200" dirty="0">
              <a:solidFill>
                <a:schemeClr val="tx2"/>
              </a:solidFill>
            </a:endParaRPr>
          </a:p>
          <a:p>
            <a:r>
              <a:rPr lang="en-US" sz="2200" b="1" i="1" dirty="0">
                <a:solidFill>
                  <a:schemeClr val="tx2"/>
                </a:solidFill>
              </a:rPr>
              <a:t>Can we manipulate cells for our advantage while still keeping them as robust, living organisms?</a:t>
            </a:r>
            <a:endParaRPr lang="en-US" sz="2200" b="1" dirty="0">
              <a:solidFill>
                <a:schemeClr val="tx2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A8DBF6F-E6EC-C347-6465-DFFC2C2091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08" t="4560" r="16926" b="4886"/>
          <a:stretch/>
        </p:blipFill>
        <p:spPr bwMode="auto">
          <a:xfrm>
            <a:off x="4089710" y="1203491"/>
            <a:ext cx="4597957" cy="3344779"/>
          </a:xfrm>
          <a:prstGeom prst="roundRect">
            <a:avLst>
              <a:gd name="adj" fmla="val 16667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94030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DD4045C3-B693-8FAC-C808-85688218D6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24" b="17297"/>
          <a:stretch/>
        </p:blipFill>
        <p:spPr bwMode="auto">
          <a:xfrm>
            <a:off x="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EAA4F17-86EB-C456-636E-F1AD031499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61312" y="216877"/>
            <a:ext cx="6436895" cy="1002868"/>
          </a:xfrm>
          <a:noFill/>
        </p:spPr>
        <p:txBody>
          <a:bodyPr/>
          <a:lstStyle/>
          <a:p>
            <a:r>
              <a:rPr lang="en-US" sz="3200" i="1" dirty="0">
                <a:solidFill>
                  <a:schemeClr val="bg1"/>
                </a:solidFill>
              </a:rPr>
              <a:t>What is Synthetic Biology?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404239B-3B0D-A63B-E538-85109BA027CD}"/>
              </a:ext>
            </a:extLst>
          </p:cNvPr>
          <p:cNvSpPr txBox="1"/>
          <p:nvPr/>
        </p:nvSpPr>
        <p:spPr>
          <a:xfrm>
            <a:off x="4013421" y="3699964"/>
            <a:ext cx="4848192" cy="1200329"/>
          </a:xfrm>
          <a:prstGeom prst="rect">
            <a:avLst/>
          </a:prstGeom>
          <a:solidFill>
            <a:srgbClr val="444962"/>
          </a:solidFill>
          <a:ln>
            <a:noFill/>
          </a:ln>
          <a:effectLst/>
        </p:spPr>
        <p:txBody>
          <a:bodyPr wrap="square" rtlCol="0">
            <a:spAutoFit/>
          </a:bodyPr>
          <a:lstStyle/>
          <a:p>
            <a:r>
              <a:rPr lang="en-US" sz="3600" b="1" i="1" dirty="0">
                <a:solidFill>
                  <a:schemeClr val="bg1"/>
                </a:solidFill>
              </a:rPr>
              <a:t>Engineering life itself to solve problems!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97A89A0-6072-DF6F-D821-924D74ED7969}"/>
              </a:ext>
            </a:extLst>
          </p:cNvPr>
          <p:cNvSpPr txBox="1"/>
          <p:nvPr/>
        </p:nvSpPr>
        <p:spPr>
          <a:xfrm>
            <a:off x="355992" y="4960438"/>
            <a:ext cx="4572000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00" dirty="0">
                <a:solidFill>
                  <a:schemeClr val="bg1"/>
                </a:solidFill>
              </a:rPr>
              <a:t>https://sci360.org/wp-content/uploads/2019/05/CN3jp3ZUEAAdU86.png</a:t>
            </a:r>
          </a:p>
        </p:txBody>
      </p:sp>
    </p:spTree>
    <p:extLst>
      <p:ext uri="{BB962C8B-B14F-4D97-AF65-F5344CB8AC3E}">
        <p14:creationId xmlns:p14="http://schemas.microsoft.com/office/powerpoint/2010/main" val="4220297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/>
    </p:bldLst>
  </p:timing>
</p:sld>
</file>

<file path=ppt/theme/theme1.xml><?xml version="1.0" encoding="utf-8"?>
<a:theme xmlns:a="http://schemas.openxmlformats.org/drawingml/2006/main" name="Immunity to Medicines Breakthrough by Slidesgo">
  <a:themeElements>
    <a:clrScheme name="Simple Light">
      <a:dk1>
        <a:srgbClr val="FFFFFF"/>
      </a:dk1>
      <a:lt1>
        <a:srgbClr val="E4E7ED"/>
      </a:lt1>
      <a:dk2>
        <a:srgbClr val="A4C3EC"/>
      </a:dk2>
      <a:lt2>
        <a:srgbClr val="3D5772"/>
      </a:lt2>
      <a:accent1>
        <a:srgbClr val="7CA09D"/>
      </a:accent1>
      <a:accent2>
        <a:srgbClr val="F8EFED"/>
      </a:accent2>
      <a:accent3>
        <a:srgbClr val="DA8257"/>
      </a:accent3>
      <a:accent4>
        <a:srgbClr val="FFFFFF"/>
      </a:accent4>
      <a:accent5>
        <a:srgbClr val="FFFFFF"/>
      </a:accent5>
      <a:accent6>
        <a:srgbClr val="FFFFFF"/>
      </a:accent6>
      <a:hlink>
        <a:srgbClr val="54759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474</TotalTime>
  <Words>2205</Words>
  <Application>Microsoft Office PowerPoint</Application>
  <PresentationFormat>On-screen Show (16:9)</PresentationFormat>
  <Paragraphs>227</Paragraphs>
  <Slides>31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5" baseType="lpstr">
      <vt:lpstr>Jost</vt:lpstr>
      <vt:lpstr>Arial</vt:lpstr>
      <vt:lpstr>Montserrat</vt:lpstr>
      <vt:lpstr>Immunity to Medicines Breakthrough by Slidesgo</vt:lpstr>
      <vt:lpstr>PowerPoint Presentation</vt:lpstr>
      <vt:lpstr>What is Life?</vt:lpstr>
      <vt:lpstr>What is Life?</vt:lpstr>
      <vt:lpstr>The Ship of Theseus</vt:lpstr>
      <vt:lpstr>PowerPoint Presentation</vt:lpstr>
      <vt:lpstr>The Complexity of Life</vt:lpstr>
      <vt:lpstr>Complex Composition, Complex Functions!</vt:lpstr>
      <vt:lpstr>Harnessing the Power of Biology</vt:lpstr>
      <vt:lpstr>What is Synthetic Biology?</vt:lpstr>
      <vt:lpstr>Synthetic Biology: Science and Engineering</vt:lpstr>
      <vt:lpstr>Central Dogma of Biology: Information Flow</vt:lpstr>
      <vt:lpstr>Structure = Function</vt:lpstr>
      <vt:lpstr>Structure = Function (Cell Edition)</vt:lpstr>
      <vt:lpstr>A More Detailed Look at the Central Dogma</vt:lpstr>
      <vt:lpstr>Let’s Engineer!</vt:lpstr>
      <vt:lpstr>PowerPoint Presentation</vt:lpstr>
      <vt:lpstr>“Destroy, Build, Destroy!”</vt:lpstr>
      <vt:lpstr>PowerPoint Presentation</vt:lpstr>
      <vt:lpstr>How does this Look with Biology?</vt:lpstr>
      <vt:lpstr>Physical</vt:lpstr>
      <vt:lpstr>Parts</vt:lpstr>
      <vt:lpstr>Device (Module)</vt:lpstr>
      <vt:lpstr>System</vt:lpstr>
      <vt:lpstr>PowerPoint Presentation</vt:lpstr>
      <vt:lpstr>Synthetic Biology Examples (Not Exhaustive!)</vt:lpstr>
      <vt:lpstr>Future Directions</vt:lpstr>
      <vt:lpstr>Synthetic Biology Examples and Goals!</vt:lpstr>
      <vt:lpstr>What’s Next?</vt:lpstr>
      <vt:lpstr>The Double-Edged Sword</vt:lpstr>
      <vt:lpstr>Lab Activity</vt:lpstr>
      <vt:lpstr>Exit Ticket + More Information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josh weiss</dc:creator>
  <cp:lastModifiedBy>Joshua Lawrence Weiss</cp:lastModifiedBy>
  <cp:revision>105</cp:revision>
  <dcterms:modified xsi:type="dcterms:W3CDTF">2024-02-02T23:02:25Z</dcterms:modified>
</cp:coreProperties>
</file>