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E0619-D7C4-3D49-BD39-21E3477E0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6BAA4-3F9B-B84E-B28E-948B96CF3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7F938-1069-5E47-9167-E7B61592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1EEEE-33CB-294B-BC25-90C0E91FF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7EA63-677D-8F4D-9B02-531CFCC4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1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59F78-0DE2-B74F-912C-2E118ACF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8DF00-B6BD-8544-9C53-EE85A7BD5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6E14E-54F4-E346-AD21-B3445093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61788-8D26-004D-982E-D8F9F4D82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68E4C-9878-A848-98DA-FA6EA8624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3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9857EC-2770-874A-AD9B-A26EAD6FC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5BD473-1266-074C-A488-45ED393E2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EF542-9715-224E-8FCA-9C32FAD41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B4179-975F-C240-8797-2ED989062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D4509-0D5A-724D-A762-00999F37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78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B59BD-A69B-A641-956C-3BE4E51D1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E45B9-38D6-6344-B913-601AE434A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FD78D-D1BA-4E47-8ECC-1159C1C92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BEAAB-769E-F448-A486-792F2F36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CC75B-7FF0-9B4E-9E60-B8010658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9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B1C4-ECDD-064C-8389-2070D8DB2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60D9E-829C-EC4A-B80D-7C18C03B7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29784-C6E9-994B-8281-4A071F6FC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8A69-4C6D-BB48-82A0-57FB54F8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288AB-4218-9046-BEB9-E2174D6E5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8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1E143-E0ED-3D47-A56B-28B91559D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4E064-2E24-3F42-AA37-13354B30E7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12446-5FBD-0E45-A27B-B77EFC598A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B965E-464D-2B4C-880D-A642A1A5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47F16-3352-5648-8ED2-9A165F7D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6802E-8AD9-2242-840B-6993F969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17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1C8FB-8DE7-0542-A704-06DC71720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9E2F-774E-5543-990D-C9D80A5F6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EA5E5-A4C9-974A-ABBA-3234000C7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160775-C9CA-3F46-A3A1-407A29B6A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6A39DC-7810-044B-ABA4-83D4E059E9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F06E4D-A1C6-2B4A-B1F5-F14251D4D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EC1B8B-3D17-774F-9B79-697C039B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877A56-EE2D-8F49-BA0B-74DA8E41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3EB99-D6DD-4E41-8E38-CD4CBC205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357034-BD62-2C43-97C5-2E17D8A9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42DE5D-FB3A-9D49-BD40-85E0C9E72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304310-D260-6141-8B05-EC31AE03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5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1EE639-1041-0B42-A2A7-76DD703D5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E06050-B7E2-694B-B8EA-7E17A0C35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D3586-1911-AC4E-8BDD-B36F753D2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5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BD585-D11F-0B4A-B7B9-78F40729C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F3D5D-2A47-A24A-B102-152155975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DA033-5124-0445-8157-6740D04E0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3616C-2EB3-D043-AE8D-D6C20DBE2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A33D9-9490-1D45-9285-B847345CB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0F6C3-6730-D84A-8667-7C3144446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6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50E6A-0992-8640-AC7D-E1014C4C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5909A-707C-4B4C-974D-48A8B18161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5F7503-94E0-324F-8B1F-D03E038F7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06478-A105-CE4C-B41F-50EEC2FE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D7362E-FF3A-9E44-B00B-38334BFF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A378C-706A-A244-A169-A3C446DB7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2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A248A0-1AF1-BA4D-B8E4-A66BE0909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34F74-890F-434A-8489-F9AFD4327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CF544-72AF-5C48-881A-BC3406EC45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1217-C5EC-6E4F-AE8E-60AD12B1EEED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2B4C4-BD98-E542-BBE7-B89619C23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42C6F-BC43-5C44-8900-624F305BC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65E84-33B2-244A-9DDA-831632C25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8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981236-DBE0-1843-8F42-DD6684FCF8E5}"/>
              </a:ext>
            </a:extLst>
          </p:cNvPr>
          <p:cNvSpPr txBox="1"/>
          <p:nvPr/>
        </p:nvSpPr>
        <p:spPr>
          <a:xfrm>
            <a:off x="4912118" y="3858383"/>
            <a:ext cx="10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Producer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DDC03-86B7-E94F-AED1-8CCF079E8B89}"/>
              </a:ext>
            </a:extLst>
          </p:cNvPr>
          <p:cNvSpPr txBox="1"/>
          <p:nvPr/>
        </p:nvSpPr>
        <p:spPr>
          <a:xfrm>
            <a:off x="2780990" y="2059273"/>
            <a:ext cx="132921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6</a:t>
            </a:r>
          </a:p>
          <a:p>
            <a:r>
              <a:rPr lang="en-US" dirty="0"/>
              <a:t>Consumer A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4CAFCF-5FA0-D742-81E1-E6C939790FA3}"/>
              </a:ext>
            </a:extLst>
          </p:cNvPr>
          <p:cNvCxnSpPr>
            <a:stCxn id="5" idx="2"/>
          </p:cNvCxnSpPr>
          <p:nvPr/>
        </p:nvCxnSpPr>
        <p:spPr>
          <a:xfrm>
            <a:off x="3445595" y="2705604"/>
            <a:ext cx="0" cy="7234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2A78AC5-68A1-4741-8818-BA0B2F16A672}"/>
              </a:ext>
            </a:extLst>
          </p:cNvPr>
          <p:cNvSpPr txBox="1"/>
          <p:nvPr/>
        </p:nvSpPr>
        <p:spPr>
          <a:xfrm>
            <a:off x="4770797" y="2059273"/>
            <a:ext cx="132119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5</a:t>
            </a:r>
          </a:p>
          <a:p>
            <a:r>
              <a:rPr lang="en-US" dirty="0"/>
              <a:t>Consumer B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F1A44F-5387-4A45-A69A-26BF08C87DDA}"/>
              </a:ext>
            </a:extLst>
          </p:cNvPr>
          <p:cNvCxnSpPr>
            <a:stCxn id="8" idx="2"/>
          </p:cNvCxnSpPr>
          <p:nvPr/>
        </p:nvCxnSpPr>
        <p:spPr>
          <a:xfrm>
            <a:off x="5431395" y="2705604"/>
            <a:ext cx="0" cy="7234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4B0D0EA-7CE8-8F48-91B2-024C45FA2ABD}"/>
              </a:ext>
            </a:extLst>
          </p:cNvPr>
          <p:cNvSpPr txBox="1"/>
          <p:nvPr/>
        </p:nvSpPr>
        <p:spPr>
          <a:xfrm>
            <a:off x="6752590" y="2059273"/>
            <a:ext cx="131959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</a:t>
            </a:r>
          </a:p>
          <a:p>
            <a:r>
              <a:rPr lang="en-US" dirty="0"/>
              <a:t>Consumer C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99C6DD-8572-E943-90FB-7B99FD4E0522}"/>
              </a:ext>
            </a:extLst>
          </p:cNvPr>
          <p:cNvCxnSpPr>
            <a:stCxn id="10" idx="2"/>
          </p:cNvCxnSpPr>
          <p:nvPr/>
        </p:nvCxnSpPr>
        <p:spPr>
          <a:xfrm>
            <a:off x="7412386" y="2705604"/>
            <a:ext cx="0" cy="7234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0E121FD-2EC6-6449-993E-E7DFB3AB6A5C}"/>
              </a:ext>
            </a:extLst>
          </p:cNvPr>
          <p:cNvSpPr txBox="1"/>
          <p:nvPr/>
        </p:nvSpPr>
        <p:spPr>
          <a:xfrm>
            <a:off x="2742519" y="537162"/>
            <a:ext cx="11887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Predator A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33C42D8-7FF1-0E4B-9777-2A008548AD9A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3336913" y="906494"/>
            <a:ext cx="0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703AD49-F4CC-4646-9044-8835E4E62C1E}"/>
              </a:ext>
            </a:extLst>
          </p:cNvPr>
          <p:cNvSpPr txBox="1"/>
          <p:nvPr/>
        </p:nvSpPr>
        <p:spPr>
          <a:xfrm>
            <a:off x="4208063" y="537162"/>
            <a:ext cx="118077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Predator B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2B36CA-D67A-6C4F-89AD-089DA452FFFF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4798449" y="906494"/>
            <a:ext cx="0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4CF9E2A-04DC-814A-8751-03D6010A6DE9}"/>
              </a:ext>
            </a:extLst>
          </p:cNvPr>
          <p:cNvSpPr txBox="1"/>
          <p:nvPr/>
        </p:nvSpPr>
        <p:spPr>
          <a:xfrm>
            <a:off x="7111100" y="537162"/>
            <a:ext cx="9274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Parasite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3F4E10F-6F8A-F64F-A671-2EB6180B5139}"/>
              </a:ext>
            </a:extLst>
          </p:cNvPr>
          <p:cNvCxnSpPr>
            <a:cxnSpLocks/>
            <a:stCxn id="18" idx="2"/>
          </p:cNvCxnSpPr>
          <p:nvPr/>
        </p:nvCxnSpPr>
        <p:spPr>
          <a:xfrm flipH="1">
            <a:off x="7574847" y="906494"/>
            <a:ext cx="2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38F29C8-A615-2046-B00E-7A5A0DD991A2}"/>
              </a:ext>
            </a:extLst>
          </p:cNvPr>
          <p:cNvSpPr txBox="1"/>
          <p:nvPr/>
        </p:nvSpPr>
        <p:spPr>
          <a:xfrm>
            <a:off x="5669600" y="537162"/>
            <a:ext cx="10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Mutualist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33B352F-39B0-8246-967D-7C39EA31D217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6211094" y="906494"/>
            <a:ext cx="1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6586D1F-EDEC-0442-B73E-6A21AA6EB309}"/>
              </a:ext>
            </a:extLst>
          </p:cNvPr>
          <p:cNvSpPr txBox="1"/>
          <p:nvPr/>
        </p:nvSpPr>
        <p:spPr>
          <a:xfrm>
            <a:off x="2964695" y="108000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567BFC2-CA82-E34E-A86E-68533EFABEA2}"/>
              </a:ext>
            </a:extLst>
          </p:cNvPr>
          <p:cNvSpPr txBox="1"/>
          <p:nvPr/>
        </p:nvSpPr>
        <p:spPr>
          <a:xfrm>
            <a:off x="4426231" y="108000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0A5A7E-8455-6042-9782-76F6009B1563}"/>
              </a:ext>
            </a:extLst>
          </p:cNvPr>
          <p:cNvSpPr txBox="1"/>
          <p:nvPr/>
        </p:nvSpPr>
        <p:spPr>
          <a:xfrm>
            <a:off x="5838876" y="108412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91264F-D42E-9844-A5D8-4A73F8B5EDAC}"/>
              </a:ext>
            </a:extLst>
          </p:cNvPr>
          <p:cNvSpPr txBox="1"/>
          <p:nvPr/>
        </p:nvSpPr>
        <p:spPr>
          <a:xfrm>
            <a:off x="7226277" y="108000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1817489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981236-DBE0-1843-8F42-DD6684FCF8E5}"/>
              </a:ext>
            </a:extLst>
          </p:cNvPr>
          <p:cNvSpPr txBox="1"/>
          <p:nvPr/>
        </p:nvSpPr>
        <p:spPr>
          <a:xfrm>
            <a:off x="4912118" y="3858383"/>
            <a:ext cx="10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Producer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59CC7BB-83C2-0A44-A087-70084B87B97D}"/>
              </a:ext>
            </a:extLst>
          </p:cNvPr>
          <p:cNvGrpSpPr/>
          <p:nvPr/>
        </p:nvGrpSpPr>
        <p:grpSpPr>
          <a:xfrm rot="19884140">
            <a:off x="3914789" y="2438732"/>
            <a:ext cx="1329210" cy="1369754"/>
            <a:chOff x="2780990" y="2059273"/>
            <a:chExt cx="1329210" cy="136975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81DDC03-86B7-E94F-AED1-8CCF079E8B89}"/>
                </a:ext>
              </a:extLst>
            </p:cNvPr>
            <p:cNvSpPr txBox="1"/>
            <p:nvPr/>
          </p:nvSpPr>
          <p:spPr>
            <a:xfrm>
              <a:off x="2780990" y="2059273"/>
              <a:ext cx="132921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6</a:t>
              </a:r>
            </a:p>
            <a:p>
              <a:r>
                <a:rPr lang="en-US" dirty="0"/>
                <a:t>Consumer A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54CAFCF-5FA0-D742-81E1-E6C939790FA3}"/>
                </a:ext>
              </a:extLst>
            </p:cNvPr>
            <p:cNvCxnSpPr>
              <a:stCxn id="5" idx="2"/>
            </p:cNvCxnSpPr>
            <p:nvPr/>
          </p:nvCxnSpPr>
          <p:spPr>
            <a:xfrm>
              <a:off x="3445595" y="2705604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61985F9-6655-0041-889E-83B0BDCB1918}"/>
              </a:ext>
            </a:extLst>
          </p:cNvPr>
          <p:cNvGrpSpPr/>
          <p:nvPr/>
        </p:nvGrpSpPr>
        <p:grpSpPr>
          <a:xfrm rot="1921798">
            <a:off x="5694066" y="2511218"/>
            <a:ext cx="1321196" cy="1369754"/>
            <a:chOff x="5517031" y="2237949"/>
            <a:chExt cx="1321196" cy="136975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A78AC5-68A1-4741-8818-BA0B2F16A672}"/>
                </a:ext>
              </a:extLst>
            </p:cNvPr>
            <p:cNvSpPr txBox="1"/>
            <p:nvPr/>
          </p:nvSpPr>
          <p:spPr>
            <a:xfrm>
              <a:off x="5517031" y="2237949"/>
              <a:ext cx="132119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5</a:t>
              </a:r>
            </a:p>
            <a:p>
              <a:r>
                <a:rPr lang="en-US" dirty="0"/>
                <a:t>Consumer B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26F1A44F-5387-4A45-A69A-26BF08C87DDA}"/>
                </a:ext>
              </a:extLst>
            </p:cNvPr>
            <p:cNvCxnSpPr>
              <a:cxnSpLocks/>
              <a:stCxn id="8" idx="2"/>
            </p:cNvCxnSpPr>
            <p:nvPr/>
          </p:nvCxnSpPr>
          <p:spPr>
            <a:xfrm>
              <a:off x="6177629" y="2884280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373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981236-DBE0-1843-8F42-DD6684FCF8E5}"/>
              </a:ext>
            </a:extLst>
          </p:cNvPr>
          <p:cNvSpPr txBox="1"/>
          <p:nvPr/>
        </p:nvSpPr>
        <p:spPr>
          <a:xfrm>
            <a:off x="4912118" y="3858383"/>
            <a:ext cx="10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Producer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B7FB123-BB18-3444-8915-32B1DF975BA9}"/>
              </a:ext>
            </a:extLst>
          </p:cNvPr>
          <p:cNvGrpSpPr/>
          <p:nvPr/>
        </p:nvGrpSpPr>
        <p:grpSpPr>
          <a:xfrm rot="20455309">
            <a:off x="4208063" y="2382438"/>
            <a:ext cx="1321196" cy="1369754"/>
            <a:chOff x="4770797" y="2059273"/>
            <a:chExt cx="1321196" cy="136975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A78AC5-68A1-4741-8818-BA0B2F16A672}"/>
                </a:ext>
              </a:extLst>
            </p:cNvPr>
            <p:cNvSpPr txBox="1"/>
            <p:nvPr/>
          </p:nvSpPr>
          <p:spPr>
            <a:xfrm>
              <a:off x="4770797" y="2059273"/>
              <a:ext cx="132119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5</a:t>
              </a:r>
            </a:p>
            <a:p>
              <a:r>
                <a:rPr lang="en-US" dirty="0"/>
                <a:t>Consumer B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26F1A44F-5387-4A45-A69A-26BF08C87DDA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5431395" y="2705604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4CAB7C6-893C-264E-A396-D3D4CE22E42A}"/>
              </a:ext>
            </a:extLst>
          </p:cNvPr>
          <p:cNvGrpSpPr/>
          <p:nvPr/>
        </p:nvGrpSpPr>
        <p:grpSpPr>
          <a:xfrm rot="1448035">
            <a:off x="5647721" y="2444335"/>
            <a:ext cx="1319592" cy="1369754"/>
            <a:chOff x="6752590" y="2059273"/>
            <a:chExt cx="1319592" cy="136975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4B0D0EA-7CE8-8F48-91B2-024C45FA2ABD}"/>
                </a:ext>
              </a:extLst>
            </p:cNvPr>
            <p:cNvSpPr txBox="1"/>
            <p:nvPr/>
          </p:nvSpPr>
          <p:spPr>
            <a:xfrm>
              <a:off x="6752590" y="2059273"/>
              <a:ext cx="1319592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2</a:t>
              </a:r>
            </a:p>
            <a:p>
              <a:r>
                <a:rPr lang="en-US" dirty="0"/>
                <a:t>Consumer C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2099C6DD-8572-E943-90FB-7B99FD4E0522}"/>
                </a:ext>
              </a:extLst>
            </p:cNvPr>
            <p:cNvCxnSpPr>
              <a:stCxn id="10" idx="2"/>
            </p:cNvCxnSpPr>
            <p:nvPr/>
          </p:nvCxnSpPr>
          <p:spPr>
            <a:xfrm>
              <a:off x="7412386" y="2705604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D062640-88DE-3A4E-B012-A641D9D80B0B}"/>
              </a:ext>
            </a:extLst>
          </p:cNvPr>
          <p:cNvGrpSpPr/>
          <p:nvPr/>
        </p:nvGrpSpPr>
        <p:grpSpPr>
          <a:xfrm>
            <a:off x="4094828" y="1193522"/>
            <a:ext cx="1180772" cy="1085691"/>
            <a:chOff x="4208063" y="537162"/>
            <a:chExt cx="1180772" cy="108569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03AD49-F4CC-4646-9044-8835E4E62C1E}"/>
                </a:ext>
              </a:extLst>
            </p:cNvPr>
            <p:cNvSpPr txBox="1"/>
            <p:nvPr/>
          </p:nvSpPr>
          <p:spPr>
            <a:xfrm>
              <a:off x="4208063" y="537162"/>
              <a:ext cx="118077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Predator B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F12B36CA-D67A-6C4F-89AD-089DA452FFFF}"/>
                </a:ext>
              </a:extLst>
            </p:cNvPr>
            <p:cNvCxnSpPr>
              <a:cxnSpLocks/>
              <a:stCxn id="16" idx="2"/>
            </p:cNvCxnSpPr>
            <p:nvPr/>
          </p:nvCxnSpPr>
          <p:spPr>
            <a:xfrm>
              <a:off x="4798449" y="906494"/>
              <a:ext cx="0" cy="7163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567BFC2-CA82-E34E-A86E-68533EFABEA2}"/>
                </a:ext>
              </a:extLst>
            </p:cNvPr>
            <p:cNvSpPr txBox="1"/>
            <p:nvPr/>
          </p:nvSpPr>
          <p:spPr>
            <a:xfrm>
              <a:off x="4426231" y="1080007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-2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C2223E9-BED2-6C4D-906D-91604D9B1364}"/>
              </a:ext>
            </a:extLst>
          </p:cNvPr>
          <p:cNvGrpSpPr/>
          <p:nvPr/>
        </p:nvGrpSpPr>
        <p:grpSpPr>
          <a:xfrm>
            <a:off x="6070762" y="1264673"/>
            <a:ext cx="1082990" cy="1085691"/>
            <a:chOff x="5669600" y="537162"/>
            <a:chExt cx="1082990" cy="108569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38F29C8-A615-2046-B00E-7A5A0DD991A2}"/>
                </a:ext>
              </a:extLst>
            </p:cNvPr>
            <p:cNvSpPr txBox="1"/>
            <p:nvPr/>
          </p:nvSpPr>
          <p:spPr>
            <a:xfrm>
              <a:off x="5669600" y="537162"/>
              <a:ext cx="108299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Mutualist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233B352F-39B0-8246-967D-7C39EA31D217}"/>
                </a:ext>
              </a:extLst>
            </p:cNvPr>
            <p:cNvCxnSpPr>
              <a:cxnSpLocks/>
              <a:stCxn id="20" idx="2"/>
            </p:cNvCxnSpPr>
            <p:nvPr/>
          </p:nvCxnSpPr>
          <p:spPr>
            <a:xfrm flipH="1">
              <a:off x="6211094" y="906494"/>
              <a:ext cx="1" cy="7163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A0A5A7E-8455-6042-9782-76F6009B1563}"/>
                </a:ext>
              </a:extLst>
            </p:cNvPr>
            <p:cNvSpPr txBox="1"/>
            <p:nvPr/>
          </p:nvSpPr>
          <p:spPr>
            <a:xfrm>
              <a:off x="5838876" y="108412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808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981236-DBE0-1843-8F42-DD6684FCF8E5}"/>
              </a:ext>
            </a:extLst>
          </p:cNvPr>
          <p:cNvSpPr txBox="1"/>
          <p:nvPr/>
        </p:nvSpPr>
        <p:spPr>
          <a:xfrm>
            <a:off x="4912118" y="4867376"/>
            <a:ext cx="10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Producer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008BF6-E6D8-E04D-AC76-6D6868958BA4}"/>
              </a:ext>
            </a:extLst>
          </p:cNvPr>
          <p:cNvGrpSpPr/>
          <p:nvPr/>
        </p:nvGrpSpPr>
        <p:grpSpPr>
          <a:xfrm rot="19794669">
            <a:off x="3365605" y="3626048"/>
            <a:ext cx="1329210" cy="1369754"/>
            <a:chOff x="3249869" y="3352045"/>
            <a:chExt cx="1329210" cy="136975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81DDC03-86B7-E94F-AED1-8CCF079E8B89}"/>
                </a:ext>
              </a:extLst>
            </p:cNvPr>
            <p:cNvSpPr txBox="1"/>
            <p:nvPr/>
          </p:nvSpPr>
          <p:spPr>
            <a:xfrm>
              <a:off x="3249869" y="3352045"/>
              <a:ext cx="132921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6</a:t>
              </a:r>
            </a:p>
            <a:p>
              <a:r>
                <a:rPr lang="en-US" dirty="0"/>
                <a:t>Consumer A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54CAFCF-5FA0-D742-81E1-E6C939790FA3}"/>
                </a:ext>
              </a:extLst>
            </p:cNvPr>
            <p:cNvCxnSpPr>
              <a:stCxn id="5" idx="2"/>
            </p:cNvCxnSpPr>
            <p:nvPr/>
          </p:nvCxnSpPr>
          <p:spPr>
            <a:xfrm>
              <a:off x="3914474" y="3998376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EC69B1A-B621-F44A-88D3-D594BC4740C8}"/>
              </a:ext>
            </a:extLst>
          </p:cNvPr>
          <p:cNvGrpSpPr/>
          <p:nvPr/>
        </p:nvGrpSpPr>
        <p:grpSpPr>
          <a:xfrm>
            <a:off x="4768393" y="3352045"/>
            <a:ext cx="1321196" cy="1369754"/>
            <a:chOff x="4768393" y="3352045"/>
            <a:chExt cx="1321196" cy="136975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A78AC5-68A1-4741-8818-BA0B2F16A672}"/>
                </a:ext>
              </a:extLst>
            </p:cNvPr>
            <p:cNvSpPr txBox="1"/>
            <p:nvPr/>
          </p:nvSpPr>
          <p:spPr>
            <a:xfrm>
              <a:off x="4768393" y="3352045"/>
              <a:ext cx="1321196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5</a:t>
              </a:r>
            </a:p>
            <a:p>
              <a:r>
                <a:rPr lang="en-US" dirty="0"/>
                <a:t>Consumer B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26F1A44F-5387-4A45-A69A-26BF08C87DDA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5428991" y="3998376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B0C5393-0570-BE4A-AD42-42FBB05AB97C}"/>
              </a:ext>
            </a:extLst>
          </p:cNvPr>
          <p:cNvGrpSpPr/>
          <p:nvPr/>
        </p:nvGrpSpPr>
        <p:grpSpPr>
          <a:xfrm rot="1556518">
            <a:off x="6051389" y="3632590"/>
            <a:ext cx="1319592" cy="1369754"/>
            <a:chOff x="6278903" y="3352045"/>
            <a:chExt cx="1319592" cy="136975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4B0D0EA-7CE8-8F48-91B2-024C45FA2ABD}"/>
                </a:ext>
              </a:extLst>
            </p:cNvPr>
            <p:cNvSpPr txBox="1"/>
            <p:nvPr/>
          </p:nvSpPr>
          <p:spPr>
            <a:xfrm>
              <a:off x="6278903" y="3352045"/>
              <a:ext cx="1319592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2</a:t>
              </a:r>
            </a:p>
            <a:p>
              <a:r>
                <a:rPr lang="en-US" dirty="0"/>
                <a:t>Consumer C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2099C6DD-8572-E943-90FB-7B99FD4E0522}"/>
                </a:ext>
              </a:extLst>
            </p:cNvPr>
            <p:cNvCxnSpPr>
              <a:stCxn id="10" idx="2"/>
            </p:cNvCxnSpPr>
            <p:nvPr/>
          </p:nvCxnSpPr>
          <p:spPr>
            <a:xfrm>
              <a:off x="6938699" y="3998376"/>
              <a:ext cx="0" cy="72342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B2D18F4-6E1F-2D40-807A-4756CA6874A8}"/>
              </a:ext>
            </a:extLst>
          </p:cNvPr>
          <p:cNvGrpSpPr/>
          <p:nvPr/>
        </p:nvGrpSpPr>
        <p:grpSpPr>
          <a:xfrm>
            <a:off x="4877403" y="2075922"/>
            <a:ext cx="1180772" cy="1085691"/>
            <a:chOff x="4208063" y="537162"/>
            <a:chExt cx="1180772" cy="1085691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03AD49-F4CC-4646-9044-8835E4E62C1E}"/>
                </a:ext>
              </a:extLst>
            </p:cNvPr>
            <p:cNvSpPr txBox="1"/>
            <p:nvPr/>
          </p:nvSpPr>
          <p:spPr>
            <a:xfrm>
              <a:off x="4208063" y="537162"/>
              <a:ext cx="118077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Predator B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F12B36CA-D67A-6C4F-89AD-089DA452FFFF}"/>
                </a:ext>
              </a:extLst>
            </p:cNvPr>
            <p:cNvCxnSpPr>
              <a:cxnSpLocks/>
              <a:stCxn id="16" idx="2"/>
            </p:cNvCxnSpPr>
            <p:nvPr/>
          </p:nvCxnSpPr>
          <p:spPr>
            <a:xfrm>
              <a:off x="4798449" y="906494"/>
              <a:ext cx="0" cy="7163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567BFC2-CA82-E34E-A86E-68533EFABEA2}"/>
                </a:ext>
              </a:extLst>
            </p:cNvPr>
            <p:cNvSpPr txBox="1"/>
            <p:nvPr/>
          </p:nvSpPr>
          <p:spPr>
            <a:xfrm>
              <a:off x="4426231" y="1080007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8247A87-FFD4-064C-B7FC-525E6A232CDB}"/>
              </a:ext>
            </a:extLst>
          </p:cNvPr>
          <p:cNvGrpSpPr/>
          <p:nvPr/>
        </p:nvGrpSpPr>
        <p:grpSpPr>
          <a:xfrm>
            <a:off x="6332930" y="2075922"/>
            <a:ext cx="1082990" cy="1085691"/>
            <a:chOff x="5723627" y="517414"/>
            <a:chExt cx="1082990" cy="108569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38F29C8-A615-2046-B00E-7A5A0DD991A2}"/>
                </a:ext>
              </a:extLst>
            </p:cNvPr>
            <p:cNvSpPr txBox="1"/>
            <p:nvPr/>
          </p:nvSpPr>
          <p:spPr>
            <a:xfrm>
              <a:off x="5723627" y="517414"/>
              <a:ext cx="108299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Mutualist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233B352F-39B0-8246-967D-7C39EA31D217}"/>
                </a:ext>
              </a:extLst>
            </p:cNvPr>
            <p:cNvCxnSpPr>
              <a:cxnSpLocks/>
              <a:stCxn id="20" idx="2"/>
            </p:cNvCxnSpPr>
            <p:nvPr/>
          </p:nvCxnSpPr>
          <p:spPr>
            <a:xfrm flipH="1">
              <a:off x="6265121" y="886746"/>
              <a:ext cx="1" cy="7163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A0A5A7E-8455-6042-9782-76F6009B1563}"/>
                </a:ext>
              </a:extLst>
            </p:cNvPr>
            <p:cNvSpPr txBox="1"/>
            <p:nvPr/>
          </p:nvSpPr>
          <p:spPr>
            <a:xfrm>
              <a:off x="5838876" y="1084124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+2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087CDE8-C498-2844-BF87-C0CB74BAAA52}"/>
              </a:ext>
            </a:extLst>
          </p:cNvPr>
          <p:cNvGrpSpPr/>
          <p:nvPr/>
        </p:nvGrpSpPr>
        <p:grpSpPr>
          <a:xfrm>
            <a:off x="3249869" y="2099786"/>
            <a:ext cx="927498" cy="1085691"/>
            <a:chOff x="7111100" y="537162"/>
            <a:chExt cx="927498" cy="1085691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4CF9E2A-04DC-814A-8751-03D6010A6DE9}"/>
                </a:ext>
              </a:extLst>
            </p:cNvPr>
            <p:cNvSpPr txBox="1"/>
            <p:nvPr/>
          </p:nvSpPr>
          <p:spPr>
            <a:xfrm>
              <a:off x="7111100" y="537162"/>
              <a:ext cx="92749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Parasite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3F4E10F-6F8A-F64F-A671-2EB6180B5139}"/>
                </a:ext>
              </a:extLst>
            </p:cNvPr>
            <p:cNvCxnSpPr>
              <a:cxnSpLocks/>
              <a:stCxn id="18" idx="2"/>
            </p:cNvCxnSpPr>
            <p:nvPr/>
          </p:nvCxnSpPr>
          <p:spPr>
            <a:xfrm flipH="1">
              <a:off x="7574847" y="906494"/>
              <a:ext cx="2" cy="71635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B91264F-D42E-9844-A5D8-4A73F8B5EDAC}"/>
                </a:ext>
              </a:extLst>
            </p:cNvPr>
            <p:cNvSpPr txBox="1"/>
            <p:nvPr/>
          </p:nvSpPr>
          <p:spPr>
            <a:xfrm>
              <a:off x="7226277" y="1080007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5747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1DDC03-86B7-E94F-AED1-8CCF079E8B89}"/>
              </a:ext>
            </a:extLst>
          </p:cNvPr>
          <p:cNvSpPr txBox="1"/>
          <p:nvPr/>
        </p:nvSpPr>
        <p:spPr>
          <a:xfrm>
            <a:off x="2776181" y="2059273"/>
            <a:ext cx="13388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8</a:t>
            </a:r>
          </a:p>
          <a:p>
            <a:r>
              <a:rPr lang="en-US" dirty="0"/>
              <a:t>Consumer 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4CAFCF-5FA0-D742-81E1-E6C939790FA3}"/>
              </a:ext>
            </a:extLst>
          </p:cNvPr>
          <p:cNvCxnSpPr>
            <a:stCxn id="5" idx="2"/>
          </p:cNvCxnSpPr>
          <p:nvPr/>
        </p:nvCxnSpPr>
        <p:spPr>
          <a:xfrm>
            <a:off x="3445595" y="2705604"/>
            <a:ext cx="0" cy="7234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2A78AC5-68A1-4741-8818-BA0B2F16A672}"/>
              </a:ext>
            </a:extLst>
          </p:cNvPr>
          <p:cNvSpPr txBox="1"/>
          <p:nvPr/>
        </p:nvSpPr>
        <p:spPr>
          <a:xfrm>
            <a:off x="4777209" y="2059273"/>
            <a:ext cx="13083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3</a:t>
            </a:r>
          </a:p>
          <a:p>
            <a:r>
              <a:rPr lang="en-US" dirty="0"/>
              <a:t>Consumer 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F1A44F-5387-4A45-A69A-26BF08C87DDA}"/>
              </a:ext>
            </a:extLst>
          </p:cNvPr>
          <p:cNvCxnSpPr>
            <a:stCxn id="8" idx="2"/>
          </p:cNvCxnSpPr>
          <p:nvPr/>
        </p:nvCxnSpPr>
        <p:spPr>
          <a:xfrm>
            <a:off x="5431395" y="2705604"/>
            <a:ext cx="0" cy="7234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4B0D0EA-7CE8-8F48-91B2-024C45FA2ABD}"/>
              </a:ext>
            </a:extLst>
          </p:cNvPr>
          <p:cNvSpPr txBox="1"/>
          <p:nvPr/>
        </p:nvSpPr>
        <p:spPr>
          <a:xfrm>
            <a:off x="6761406" y="2059273"/>
            <a:ext cx="130195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2</a:t>
            </a:r>
          </a:p>
          <a:p>
            <a:r>
              <a:rPr lang="en-US" dirty="0"/>
              <a:t>Consumer F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099C6DD-8572-E943-90FB-7B99FD4E0522}"/>
              </a:ext>
            </a:extLst>
          </p:cNvPr>
          <p:cNvCxnSpPr>
            <a:stCxn id="10" idx="2"/>
          </p:cNvCxnSpPr>
          <p:nvPr/>
        </p:nvCxnSpPr>
        <p:spPr>
          <a:xfrm>
            <a:off x="7412386" y="2705604"/>
            <a:ext cx="0" cy="7234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0E121FD-2EC6-6449-993E-E7DFB3AB6A5C}"/>
              </a:ext>
            </a:extLst>
          </p:cNvPr>
          <p:cNvSpPr txBox="1"/>
          <p:nvPr/>
        </p:nvSpPr>
        <p:spPr>
          <a:xfrm>
            <a:off x="2737711" y="537162"/>
            <a:ext cx="11984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Predator D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33C42D8-7FF1-0E4B-9777-2A008548AD9A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3336913" y="906494"/>
            <a:ext cx="1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703AD49-F4CC-4646-9044-8835E4E62C1E}"/>
              </a:ext>
            </a:extLst>
          </p:cNvPr>
          <p:cNvSpPr txBox="1"/>
          <p:nvPr/>
        </p:nvSpPr>
        <p:spPr>
          <a:xfrm>
            <a:off x="4214475" y="537162"/>
            <a:ext cx="11679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Predator 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12B36CA-D67A-6C4F-89AD-089DA452FFFF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4798449" y="906494"/>
            <a:ext cx="0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4CF9E2A-04DC-814A-8751-03D6010A6DE9}"/>
              </a:ext>
            </a:extLst>
          </p:cNvPr>
          <p:cNvSpPr txBox="1"/>
          <p:nvPr/>
        </p:nvSpPr>
        <p:spPr>
          <a:xfrm>
            <a:off x="7111100" y="537162"/>
            <a:ext cx="9274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Parasite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3F4E10F-6F8A-F64F-A671-2EB6180B5139}"/>
              </a:ext>
            </a:extLst>
          </p:cNvPr>
          <p:cNvCxnSpPr>
            <a:cxnSpLocks/>
            <a:stCxn id="18" idx="2"/>
          </p:cNvCxnSpPr>
          <p:nvPr/>
        </p:nvCxnSpPr>
        <p:spPr>
          <a:xfrm flipH="1">
            <a:off x="7574847" y="906494"/>
            <a:ext cx="2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38F29C8-A615-2046-B00E-7A5A0DD991A2}"/>
              </a:ext>
            </a:extLst>
          </p:cNvPr>
          <p:cNvSpPr txBox="1"/>
          <p:nvPr/>
        </p:nvSpPr>
        <p:spPr>
          <a:xfrm>
            <a:off x="5669600" y="537162"/>
            <a:ext cx="10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Mutualist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33B352F-39B0-8246-967D-7C39EA31D217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6211094" y="906494"/>
            <a:ext cx="1" cy="7163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6586D1F-EDEC-0442-B73E-6A21AA6EB309}"/>
              </a:ext>
            </a:extLst>
          </p:cNvPr>
          <p:cNvSpPr txBox="1"/>
          <p:nvPr/>
        </p:nvSpPr>
        <p:spPr>
          <a:xfrm>
            <a:off x="2964695" y="108000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567BFC2-CA82-E34E-A86E-68533EFABEA2}"/>
              </a:ext>
            </a:extLst>
          </p:cNvPr>
          <p:cNvSpPr txBox="1"/>
          <p:nvPr/>
        </p:nvSpPr>
        <p:spPr>
          <a:xfrm>
            <a:off x="4426231" y="108000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0A5A7E-8455-6042-9782-76F6009B1563}"/>
              </a:ext>
            </a:extLst>
          </p:cNvPr>
          <p:cNvSpPr txBox="1"/>
          <p:nvPr/>
        </p:nvSpPr>
        <p:spPr>
          <a:xfrm>
            <a:off x="5838876" y="1084124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91264F-D42E-9844-A5D8-4A73F8B5EDAC}"/>
              </a:ext>
            </a:extLst>
          </p:cNvPr>
          <p:cNvSpPr txBox="1"/>
          <p:nvPr/>
        </p:nvSpPr>
        <p:spPr>
          <a:xfrm>
            <a:off x="7226277" y="108000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25802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88</Words>
  <Application>Microsoft Macintosh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Suh</dc:creator>
  <cp:lastModifiedBy>Daniel Suh</cp:lastModifiedBy>
  <cp:revision>5</cp:revision>
  <dcterms:created xsi:type="dcterms:W3CDTF">2022-02-01T19:50:34Z</dcterms:created>
  <dcterms:modified xsi:type="dcterms:W3CDTF">2022-02-02T17:13:47Z</dcterms:modified>
</cp:coreProperties>
</file>