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3" r:id="rId5"/>
    <p:sldId id="261" r:id="rId6"/>
    <p:sldId id="264" r:id="rId7"/>
    <p:sldId id="262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9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0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9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1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6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4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94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etoday.com/100208/russian-asteroid-explosion-and-past-impactors-paint-a-potentially-grim-future-for-eart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pxhere.com/en/photo/545734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hoto/3800965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nio.com/nature-landscapes/beaches/low-tide" TargetMode="Externa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towson-astronomy-2/chapter/ocean-tides-and-the-moon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F32ACB-37F7-4E27-BDBC-67A94864F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D39AD4C6-113C-45A5-8847-F8EB5A837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117" r="-1" b="-1"/>
          <a:stretch/>
        </p:blipFill>
        <p:spPr>
          <a:xfrm>
            <a:off x="20" y="-5732"/>
            <a:ext cx="12191980" cy="686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46391D-5DF8-4E8B-856D-1E0A178C3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9269" y="375267"/>
            <a:ext cx="6869465" cy="6096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4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3D3A9B8-C548-4A61-882F-0D6296319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246555" y="0"/>
            <a:ext cx="1945441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64645 w 1349253"/>
              <a:gd name="connsiteY89" fmla="*/ 3114519 h 6858000"/>
              <a:gd name="connsiteX90" fmla="*/ 451254 w 1349253"/>
              <a:gd name="connsiteY90" fmla="*/ 3106272 h 6858000"/>
              <a:gd name="connsiteX91" fmla="*/ 423984 w 1349253"/>
              <a:gd name="connsiteY91" fmla="*/ 2958185 h 6858000"/>
              <a:gd name="connsiteX92" fmla="*/ 366598 w 1349253"/>
              <a:gd name="connsiteY92" fmla="*/ 2762989 h 6858000"/>
              <a:gd name="connsiteX93" fmla="*/ 315516 w 1349253"/>
              <a:gd name="connsiteY93" fmla="*/ 2554718 h 6858000"/>
              <a:gd name="connsiteX94" fmla="*/ 295610 w 1349253"/>
              <a:gd name="connsiteY94" fmla="*/ 2485734 h 6858000"/>
              <a:gd name="connsiteX95" fmla="*/ 286333 w 1349253"/>
              <a:gd name="connsiteY95" fmla="*/ 2447068 h 6858000"/>
              <a:gd name="connsiteX96" fmla="*/ 273294 w 1349253"/>
              <a:gd name="connsiteY96" fmla="*/ 2425819 h 6858000"/>
              <a:gd name="connsiteX97" fmla="*/ 279293 w 1349253"/>
              <a:gd name="connsiteY97" fmla="*/ 2402874 h 6858000"/>
              <a:gd name="connsiteX98" fmla="*/ 281905 w 1349253"/>
              <a:gd name="connsiteY98" fmla="*/ 2381443 h 6858000"/>
              <a:gd name="connsiteX99" fmla="*/ 258234 w 1349253"/>
              <a:gd name="connsiteY99" fmla="*/ 2261920 h 6858000"/>
              <a:gd name="connsiteX100" fmla="*/ 248121 w 1349253"/>
              <a:gd name="connsiteY100" fmla="*/ 2195378 h 6858000"/>
              <a:gd name="connsiteX101" fmla="*/ 232338 w 1349253"/>
              <a:gd name="connsiteY101" fmla="*/ 2155135 h 6858000"/>
              <a:gd name="connsiteX102" fmla="*/ 229796 w 1349253"/>
              <a:gd name="connsiteY102" fmla="*/ 2118008 h 6858000"/>
              <a:gd name="connsiteX103" fmla="*/ 230789 w 1349253"/>
              <a:gd name="connsiteY103" fmla="*/ 2050531 h 6858000"/>
              <a:gd name="connsiteX104" fmla="*/ 222595 w 1349253"/>
              <a:gd name="connsiteY104" fmla="*/ 1963269 h 6858000"/>
              <a:gd name="connsiteX105" fmla="*/ 203773 w 1349253"/>
              <a:gd name="connsiteY105" fmla="*/ 1906352 h 6858000"/>
              <a:gd name="connsiteX106" fmla="*/ 180330 w 1349253"/>
              <a:gd name="connsiteY106" fmla="*/ 1861531 h 6858000"/>
              <a:gd name="connsiteX107" fmla="*/ 134129 w 1349253"/>
              <a:gd name="connsiteY107" fmla="*/ 1732919 h 6858000"/>
              <a:gd name="connsiteX108" fmla="*/ 106440 w 1349253"/>
              <a:gd name="connsiteY108" fmla="*/ 1663540 h 6858000"/>
              <a:gd name="connsiteX109" fmla="*/ 105566 w 1349253"/>
              <a:gd name="connsiteY109" fmla="*/ 1615777 h 6858000"/>
              <a:gd name="connsiteX110" fmla="*/ 86361 w 1349253"/>
              <a:gd name="connsiteY110" fmla="*/ 1563678 h 6858000"/>
              <a:gd name="connsiteX111" fmla="*/ 99441 w 1349253"/>
              <a:gd name="connsiteY111" fmla="*/ 1519474 h 6858000"/>
              <a:gd name="connsiteX112" fmla="*/ 92183 w 1349253"/>
              <a:gd name="connsiteY112" fmla="*/ 1477995 h 6858000"/>
              <a:gd name="connsiteX113" fmla="*/ 78268 w 1349253"/>
              <a:gd name="connsiteY113" fmla="*/ 1373769 h 6858000"/>
              <a:gd name="connsiteX114" fmla="*/ 86575 w 1349253"/>
              <a:gd name="connsiteY114" fmla="*/ 1307086 h 6858000"/>
              <a:gd name="connsiteX115" fmla="*/ 87763 w 1349253"/>
              <a:gd name="connsiteY115" fmla="*/ 1189033 h 6858000"/>
              <a:gd name="connsiteX116" fmla="*/ 92448 w 1349253"/>
              <a:gd name="connsiteY116" fmla="*/ 1168288 h 6858000"/>
              <a:gd name="connsiteX117" fmla="*/ 84730 w 1349253"/>
              <a:gd name="connsiteY117" fmla="*/ 1142577 h 6858000"/>
              <a:gd name="connsiteX118" fmla="*/ 74036 w 1349253"/>
              <a:gd name="connsiteY118" fmla="*/ 1088484 h 6858000"/>
              <a:gd name="connsiteX119" fmla="*/ 62772 w 1349253"/>
              <a:gd name="connsiteY119" fmla="*/ 1016103 h 6858000"/>
              <a:gd name="connsiteX120" fmla="*/ 64228 w 1349253"/>
              <a:gd name="connsiteY120" fmla="*/ 954054 h 6858000"/>
              <a:gd name="connsiteX121" fmla="*/ 75144 w 1349253"/>
              <a:gd name="connsiteY121" fmla="*/ 921368 h 6858000"/>
              <a:gd name="connsiteX122" fmla="*/ 59093 w 1349253"/>
              <a:gd name="connsiteY122" fmla="*/ 896999 h 6858000"/>
              <a:gd name="connsiteX123" fmla="*/ 28501 w 1349253"/>
              <a:gd name="connsiteY123" fmla="*/ 821517 h 6858000"/>
              <a:gd name="connsiteX124" fmla="*/ 7451 w 1349253"/>
              <a:gd name="connsiteY124" fmla="*/ 751353 h 6858000"/>
              <a:gd name="connsiteX125" fmla="*/ 7009 w 1349253"/>
              <a:gd name="connsiteY125" fmla="*/ 721230 h 6858000"/>
              <a:gd name="connsiteX126" fmla="*/ 16141 w 1349253"/>
              <a:gd name="connsiteY126" fmla="*/ 619315 h 6858000"/>
              <a:gd name="connsiteX127" fmla="*/ 19 w 1349253"/>
              <a:gd name="connsiteY127" fmla="*/ 585934 h 6858000"/>
              <a:gd name="connsiteX128" fmla="*/ 7093 w 1349253"/>
              <a:gd name="connsiteY128" fmla="*/ 538948 h 6858000"/>
              <a:gd name="connsiteX129" fmla="*/ 11001 w 1349253"/>
              <a:gd name="connsiteY129" fmla="*/ 525163 h 6858000"/>
              <a:gd name="connsiteX130" fmla="*/ 37125 w 1349253"/>
              <a:gd name="connsiteY130" fmla="*/ 446567 h 6858000"/>
              <a:gd name="connsiteX131" fmla="*/ 36373 w 1349253"/>
              <a:gd name="connsiteY131" fmla="*/ 393828 h 6858000"/>
              <a:gd name="connsiteX132" fmla="*/ 36203 w 1349253"/>
              <a:gd name="connsiteY132" fmla="*/ 353137 h 6858000"/>
              <a:gd name="connsiteX133" fmla="*/ 40805 w 1349253"/>
              <a:gd name="connsiteY133" fmla="*/ 321428 h 6858000"/>
              <a:gd name="connsiteX134" fmla="*/ 41896 w 1349253"/>
              <a:gd name="connsiteY134" fmla="*/ 275771 h 6858000"/>
              <a:gd name="connsiteX135" fmla="*/ 58923 w 1349253"/>
              <a:gd name="connsiteY135" fmla="*/ 212860 h 6858000"/>
              <a:gd name="connsiteX136" fmla="*/ 50633 w 1349253"/>
              <a:gd name="connsiteY136" fmla="*/ 144983 h 6858000"/>
              <a:gd name="connsiteX137" fmla="*/ 62917 w 1349253"/>
              <a:gd name="connsiteY137" fmla="*/ 55288 h 6858000"/>
              <a:gd name="connsiteX138" fmla="*/ 22471 w 1349253"/>
              <a:gd name="connsiteY138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64645 w 1349253"/>
              <a:gd name="connsiteY89" fmla="*/ 3114519 h 6858000"/>
              <a:gd name="connsiteX90" fmla="*/ 451254 w 1349253"/>
              <a:gd name="connsiteY90" fmla="*/ 3106272 h 6858000"/>
              <a:gd name="connsiteX91" fmla="*/ 423984 w 1349253"/>
              <a:gd name="connsiteY91" fmla="*/ 2958185 h 6858000"/>
              <a:gd name="connsiteX92" fmla="*/ 366598 w 1349253"/>
              <a:gd name="connsiteY92" fmla="*/ 2762989 h 6858000"/>
              <a:gd name="connsiteX93" fmla="*/ 315516 w 1349253"/>
              <a:gd name="connsiteY93" fmla="*/ 2554718 h 6858000"/>
              <a:gd name="connsiteX94" fmla="*/ 295610 w 1349253"/>
              <a:gd name="connsiteY94" fmla="*/ 2485734 h 6858000"/>
              <a:gd name="connsiteX95" fmla="*/ 286333 w 1349253"/>
              <a:gd name="connsiteY95" fmla="*/ 2447068 h 6858000"/>
              <a:gd name="connsiteX96" fmla="*/ 273294 w 1349253"/>
              <a:gd name="connsiteY96" fmla="*/ 2425819 h 6858000"/>
              <a:gd name="connsiteX97" fmla="*/ 279293 w 1349253"/>
              <a:gd name="connsiteY97" fmla="*/ 2402874 h 6858000"/>
              <a:gd name="connsiteX98" fmla="*/ 281905 w 1349253"/>
              <a:gd name="connsiteY98" fmla="*/ 2381443 h 6858000"/>
              <a:gd name="connsiteX99" fmla="*/ 258234 w 1349253"/>
              <a:gd name="connsiteY99" fmla="*/ 2261920 h 6858000"/>
              <a:gd name="connsiteX100" fmla="*/ 248121 w 1349253"/>
              <a:gd name="connsiteY100" fmla="*/ 2195378 h 6858000"/>
              <a:gd name="connsiteX101" fmla="*/ 232338 w 1349253"/>
              <a:gd name="connsiteY101" fmla="*/ 2155135 h 6858000"/>
              <a:gd name="connsiteX102" fmla="*/ 229796 w 1349253"/>
              <a:gd name="connsiteY102" fmla="*/ 2118008 h 6858000"/>
              <a:gd name="connsiteX103" fmla="*/ 230789 w 1349253"/>
              <a:gd name="connsiteY103" fmla="*/ 2050531 h 6858000"/>
              <a:gd name="connsiteX104" fmla="*/ 222595 w 1349253"/>
              <a:gd name="connsiteY104" fmla="*/ 1963269 h 6858000"/>
              <a:gd name="connsiteX105" fmla="*/ 203773 w 1349253"/>
              <a:gd name="connsiteY105" fmla="*/ 1906352 h 6858000"/>
              <a:gd name="connsiteX106" fmla="*/ 180330 w 1349253"/>
              <a:gd name="connsiteY106" fmla="*/ 1861531 h 6858000"/>
              <a:gd name="connsiteX107" fmla="*/ 134129 w 1349253"/>
              <a:gd name="connsiteY107" fmla="*/ 1732919 h 6858000"/>
              <a:gd name="connsiteX108" fmla="*/ 106440 w 1349253"/>
              <a:gd name="connsiteY108" fmla="*/ 1663540 h 6858000"/>
              <a:gd name="connsiteX109" fmla="*/ 105566 w 1349253"/>
              <a:gd name="connsiteY109" fmla="*/ 1615777 h 6858000"/>
              <a:gd name="connsiteX110" fmla="*/ 86361 w 1349253"/>
              <a:gd name="connsiteY110" fmla="*/ 1563678 h 6858000"/>
              <a:gd name="connsiteX111" fmla="*/ 99441 w 1349253"/>
              <a:gd name="connsiteY111" fmla="*/ 1519474 h 6858000"/>
              <a:gd name="connsiteX112" fmla="*/ 92183 w 1349253"/>
              <a:gd name="connsiteY112" fmla="*/ 1477995 h 6858000"/>
              <a:gd name="connsiteX113" fmla="*/ 78268 w 1349253"/>
              <a:gd name="connsiteY113" fmla="*/ 1373769 h 6858000"/>
              <a:gd name="connsiteX114" fmla="*/ 86575 w 1349253"/>
              <a:gd name="connsiteY114" fmla="*/ 1307086 h 6858000"/>
              <a:gd name="connsiteX115" fmla="*/ 87763 w 1349253"/>
              <a:gd name="connsiteY115" fmla="*/ 1189033 h 6858000"/>
              <a:gd name="connsiteX116" fmla="*/ 92448 w 1349253"/>
              <a:gd name="connsiteY116" fmla="*/ 1168288 h 6858000"/>
              <a:gd name="connsiteX117" fmla="*/ 84730 w 1349253"/>
              <a:gd name="connsiteY117" fmla="*/ 1142577 h 6858000"/>
              <a:gd name="connsiteX118" fmla="*/ 74036 w 1349253"/>
              <a:gd name="connsiteY118" fmla="*/ 1088484 h 6858000"/>
              <a:gd name="connsiteX119" fmla="*/ 62772 w 1349253"/>
              <a:gd name="connsiteY119" fmla="*/ 1016103 h 6858000"/>
              <a:gd name="connsiteX120" fmla="*/ 64228 w 1349253"/>
              <a:gd name="connsiteY120" fmla="*/ 954054 h 6858000"/>
              <a:gd name="connsiteX121" fmla="*/ 75144 w 1349253"/>
              <a:gd name="connsiteY121" fmla="*/ 921368 h 6858000"/>
              <a:gd name="connsiteX122" fmla="*/ 59093 w 1349253"/>
              <a:gd name="connsiteY122" fmla="*/ 896999 h 6858000"/>
              <a:gd name="connsiteX123" fmla="*/ 28501 w 1349253"/>
              <a:gd name="connsiteY123" fmla="*/ 821517 h 6858000"/>
              <a:gd name="connsiteX124" fmla="*/ 7451 w 1349253"/>
              <a:gd name="connsiteY124" fmla="*/ 751353 h 6858000"/>
              <a:gd name="connsiteX125" fmla="*/ 7009 w 1349253"/>
              <a:gd name="connsiteY125" fmla="*/ 721230 h 6858000"/>
              <a:gd name="connsiteX126" fmla="*/ 16141 w 1349253"/>
              <a:gd name="connsiteY126" fmla="*/ 619315 h 6858000"/>
              <a:gd name="connsiteX127" fmla="*/ 19 w 1349253"/>
              <a:gd name="connsiteY127" fmla="*/ 585934 h 6858000"/>
              <a:gd name="connsiteX128" fmla="*/ 7093 w 1349253"/>
              <a:gd name="connsiteY128" fmla="*/ 538948 h 6858000"/>
              <a:gd name="connsiteX129" fmla="*/ 11001 w 1349253"/>
              <a:gd name="connsiteY129" fmla="*/ 525163 h 6858000"/>
              <a:gd name="connsiteX130" fmla="*/ 37125 w 1349253"/>
              <a:gd name="connsiteY130" fmla="*/ 446567 h 6858000"/>
              <a:gd name="connsiteX131" fmla="*/ 36373 w 1349253"/>
              <a:gd name="connsiteY131" fmla="*/ 393828 h 6858000"/>
              <a:gd name="connsiteX132" fmla="*/ 36203 w 1349253"/>
              <a:gd name="connsiteY132" fmla="*/ 353137 h 6858000"/>
              <a:gd name="connsiteX133" fmla="*/ 41896 w 1349253"/>
              <a:gd name="connsiteY133" fmla="*/ 275771 h 6858000"/>
              <a:gd name="connsiteX134" fmla="*/ 58923 w 1349253"/>
              <a:gd name="connsiteY134" fmla="*/ 212860 h 6858000"/>
              <a:gd name="connsiteX135" fmla="*/ 50633 w 1349253"/>
              <a:gd name="connsiteY135" fmla="*/ 144983 h 6858000"/>
              <a:gd name="connsiteX136" fmla="*/ 62917 w 1349253"/>
              <a:gd name="connsiteY136" fmla="*/ 55288 h 6858000"/>
              <a:gd name="connsiteX137" fmla="*/ 22471 w 1349253"/>
              <a:gd name="connsiteY137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64645 w 1349253"/>
              <a:gd name="connsiteY89" fmla="*/ 3114519 h 6858000"/>
              <a:gd name="connsiteX90" fmla="*/ 451254 w 1349253"/>
              <a:gd name="connsiteY90" fmla="*/ 3106272 h 6858000"/>
              <a:gd name="connsiteX91" fmla="*/ 423984 w 1349253"/>
              <a:gd name="connsiteY91" fmla="*/ 2958185 h 6858000"/>
              <a:gd name="connsiteX92" fmla="*/ 366598 w 1349253"/>
              <a:gd name="connsiteY92" fmla="*/ 2762989 h 6858000"/>
              <a:gd name="connsiteX93" fmla="*/ 315516 w 1349253"/>
              <a:gd name="connsiteY93" fmla="*/ 2554718 h 6858000"/>
              <a:gd name="connsiteX94" fmla="*/ 295610 w 1349253"/>
              <a:gd name="connsiteY94" fmla="*/ 2485734 h 6858000"/>
              <a:gd name="connsiteX95" fmla="*/ 286333 w 1349253"/>
              <a:gd name="connsiteY95" fmla="*/ 2447068 h 6858000"/>
              <a:gd name="connsiteX96" fmla="*/ 273294 w 1349253"/>
              <a:gd name="connsiteY96" fmla="*/ 2425819 h 6858000"/>
              <a:gd name="connsiteX97" fmla="*/ 279293 w 1349253"/>
              <a:gd name="connsiteY97" fmla="*/ 2402874 h 6858000"/>
              <a:gd name="connsiteX98" fmla="*/ 281905 w 1349253"/>
              <a:gd name="connsiteY98" fmla="*/ 2381443 h 6858000"/>
              <a:gd name="connsiteX99" fmla="*/ 258234 w 1349253"/>
              <a:gd name="connsiteY99" fmla="*/ 2261920 h 6858000"/>
              <a:gd name="connsiteX100" fmla="*/ 248121 w 1349253"/>
              <a:gd name="connsiteY100" fmla="*/ 2195378 h 6858000"/>
              <a:gd name="connsiteX101" fmla="*/ 232338 w 1349253"/>
              <a:gd name="connsiteY101" fmla="*/ 2155135 h 6858000"/>
              <a:gd name="connsiteX102" fmla="*/ 229796 w 1349253"/>
              <a:gd name="connsiteY102" fmla="*/ 2118008 h 6858000"/>
              <a:gd name="connsiteX103" fmla="*/ 230789 w 1349253"/>
              <a:gd name="connsiteY103" fmla="*/ 2050531 h 6858000"/>
              <a:gd name="connsiteX104" fmla="*/ 222595 w 1349253"/>
              <a:gd name="connsiteY104" fmla="*/ 1963269 h 6858000"/>
              <a:gd name="connsiteX105" fmla="*/ 203773 w 1349253"/>
              <a:gd name="connsiteY105" fmla="*/ 1906352 h 6858000"/>
              <a:gd name="connsiteX106" fmla="*/ 180330 w 1349253"/>
              <a:gd name="connsiteY106" fmla="*/ 1861531 h 6858000"/>
              <a:gd name="connsiteX107" fmla="*/ 134129 w 1349253"/>
              <a:gd name="connsiteY107" fmla="*/ 1732919 h 6858000"/>
              <a:gd name="connsiteX108" fmla="*/ 106440 w 1349253"/>
              <a:gd name="connsiteY108" fmla="*/ 1663540 h 6858000"/>
              <a:gd name="connsiteX109" fmla="*/ 105566 w 1349253"/>
              <a:gd name="connsiteY109" fmla="*/ 1615777 h 6858000"/>
              <a:gd name="connsiteX110" fmla="*/ 86361 w 1349253"/>
              <a:gd name="connsiteY110" fmla="*/ 1563678 h 6858000"/>
              <a:gd name="connsiteX111" fmla="*/ 92183 w 1349253"/>
              <a:gd name="connsiteY111" fmla="*/ 1477995 h 6858000"/>
              <a:gd name="connsiteX112" fmla="*/ 78268 w 1349253"/>
              <a:gd name="connsiteY112" fmla="*/ 1373769 h 6858000"/>
              <a:gd name="connsiteX113" fmla="*/ 86575 w 1349253"/>
              <a:gd name="connsiteY113" fmla="*/ 1307086 h 6858000"/>
              <a:gd name="connsiteX114" fmla="*/ 87763 w 1349253"/>
              <a:gd name="connsiteY114" fmla="*/ 1189033 h 6858000"/>
              <a:gd name="connsiteX115" fmla="*/ 92448 w 1349253"/>
              <a:gd name="connsiteY115" fmla="*/ 1168288 h 6858000"/>
              <a:gd name="connsiteX116" fmla="*/ 84730 w 1349253"/>
              <a:gd name="connsiteY116" fmla="*/ 1142577 h 6858000"/>
              <a:gd name="connsiteX117" fmla="*/ 74036 w 1349253"/>
              <a:gd name="connsiteY117" fmla="*/ 1088484 h 6858000"/>
              <a:gd name="connsiteX118" fmla="*/ 62772 w 1349253"/>
              <a:gd name="connsiteY118" fmla="*/ 1016103 h 6858000"/>
              <a:gd name="connsiteX119" fmla="*/ 64228 w 1349253"/>
              <a:gd name="connsiteY119" fmla="*/ 954054 h 6858000"/>
              <a:gd name="connsiteX120" fmla="*/ 75144 w 1349253"/>
              <a:gd name="connsiteY120" fmla="*/ 921368 h 6858000"/>
              <a:gd name="connsiteX121" fmla="*/ 59093 w 1349253"/>
              <a:gd name="connsiteY121" fmla="*/ 896999 h 6858000"/>
              <a:gd name="connsiteX122" fmla="*/ 28501 w 1349253"/>
              <a:gd name="connsiteY122" fmla="*/ 821517 h 6858000"/>
              <a:gd name="connsiteX123" fmla="*/ 7451 w 1349253"/>
              <a:gd name="connsiteY123" fmla="*/ 751353 h 6858000"/>
              <a:gd name="connsiteX124" fmla="*/ 7009 w 1349253"/>
              <a:gd name="connsiteY124" fmla="*/ 721230 h 6858000"/>
              <a:gd name="connsiteX125" fmla="*/ 16141 w 1349253"/>
              <a:gd name="connsiteY125" fmla="*/ 619315 h 6858000"/>
              <a:gd name="connsiteX126" fmla="*/ 19 w 1349253"/>
              <a:gd name="connsiteY126" fmla="*/ 585934 h 6858000"/>
              <a:gd name="connsiteX127" fmla="*/ 7093 w 1349253"/>
              <a:gd name="connsiteY127" fmla="*/ 538948 h 6858000"/>
              <a:gd name="connsiteX128" fmla="*/ 11001 w 1349253"/>
              <a:gd name="connsiteY128" fmla="*/ 525163 h 6858000"/>
              <a:gd name="connsiteX129" fmla="*/ 37125 w 1349253"/>
              <a:gd name="connsiteY129" fmla="*/ 446567 h 6858000"/>
              <a:gd name="connsiteX130" fmla="*/ 36373 w 1349253"/>
              <a:gd name="connsiteY130" fmla="*/ 393828 h 6858000"/>
              <a:gd name="connsiteX131" fmla="*/ 36203 w 1349253"/>
              <a:gd name="connsiteY131" fmla="*/ 353137 h 6858000"/>
              <a:gd name="connsiteX132" fmla="*/ 41896 w 1349253"/>
              <a:gd name="connsiteY132" fmla="*/ 275771 h 6858000"/>
              <a:gd name="connsiteX133" fmla="*/ 58923 w 1349253"/>
              <a:gd name="connsiteY133" fmla="*/ 212860 h 6858000"/>
              <a:gd name="connsiteX134" fmla="*/ 50633 w 1349253"/>
              <a:gd name="connsiteY134" fmla="*/ 144983 h 6858000"/>
              <a:gd name="connsiteX135" fmla="*/ 62917 w 1349253"/>
              <a:gd name="connsiteY135" fmla="*/ 55288 h 6858000"/>
              <a:gd name="connsiteX136" fmla="*/ 22471 w 1349253"/>
              <a:gd name="connsiteY136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64645 w 1349253"/>
              <a:gd name="connsiteY89" fmla="*/ 3114519 h 6858000"/>
              <a:gd name="connsiteX90" fmla="*/ 451254 w 1349253"/>
              <a:gd name="connsiteY90" fmla="*/ 3106272 h 6858000"/>
              <a:gd name="connsiteX91" fmla="*/ 423984 w 1349253"/>
              <a:gd name="connsiteY91" fmla="*/ 2958185 h 6858000"/>
              <a:gd name="connsiteX92" fmla="*/ 366598 w 1349253"/>
              <a:gd name="connsiteY92" fmla="*/ 2762989 h 6858000"/>
              <a:gd name="connsiteX93" fmla="*/ 315516 w 1349253"/>
              <a:gd name="connsiteY93" fmla="*/ 2554718 h 6858000"/>
              <a:gd name="connsiteX94" fmla="*/ 286333 w 1349253"/>
              <a:gd name="connsiteY94" fmla="*/ 2447068 h 6858000"/>
              <a:gd name="connsiteX95" fmla="*/ 273294 w 1349253"/>
              <a:gd name="connsiteY95" fmla="*/ 2425819 h 6858000"/>
              <a:gd name="connsiteX96" fmla="*/ 279293 w 1349253"/>
              <a:gd name="connsiteY96" fmla="*/ 2402874 h 6858000"/>
              <a:gd name="connsiteX97" fmla="*/ 281905 w 1349253"/>
              <a:gd name="connsiteY97" fmla="*/ 2381443 h 6858000"/>
              <a:gd name="connsiteX98" fmla="*/ 258234 w 1349253"/>
              <a:gd name="connsiteY98" fmla="*/ 2261920 h 6858000"/>
              <a:gd name="connsiteX99" fmla="*/ 248121 w 1349253"/>
              <a:gd name="connsiteY99" fmla="*/ 2195378 h 6858000"/>
              <a:gd name="connsiteX100" fmla="*/ 232338 w 1349253"/>
              <a:gd name="connsiteY100" fmla="*/ 2155135 h 6858000"/>
              <a:gd name="connsiteX101" fmla="*/ 229796 w 1349253"/>
              <a:gd name="connsiteY101" fmla="*/ 2118008 h 6858000"/>
              <a:gd name="connsiteX102" fmla="*/ 230789 w 1349253"/>
              <a:gd name="connsiteY102" fmla="*/ 2050531 h 6858000"/>
              <a:gd name="connsiteX103" fmla="*/ 222595 w 1349253"/>
              <a:gd name="connsiteY103" fmla="*/ 1963269 h 6858000"/>
              <a:gd name="connsiteX104" fmla="*/ 203773 w 1349253"/>
              <a:gd name="connsiteY104" fmla="*/ 1906352 h 6858000"/>
              <a:gd name="connsiteX105" fmla="*/ 180330 w 1349253"/>
              <a:gd name="connsiteY105" fmla="*/ 1861531 h 6858000"/>
              <a:gd name="connsiteX106" fmla="*/ 134129 w 1349253"/>
              <a:gd name="connsiteY106" fmla="*/ 1732919 h 6858000"/>
              <a:gd name="connsiteX107" fmla="*/ 106440 w 1349253"/>
              <a:gd name="connsiteY107" fmla="*/ 1663540 h 6858000"/>
              <a:gd name="connsiteX108" fmla="*/ 105566 w 1349253"/>
              <a:gd name="connsiteY108" fmla="*/ 1615777 h 6858000"/>
              <a:gd name="connsiteX109" fmla="*/ 86361 w 1349253"/>
              <a:gd name="connsiteY109" fmla="*/ 1563678 h 6858000"/>
              <a:gd name="connsiteX110" fmla="*/ 92183 w 1349253"/>
              <a:gd name="connsiteY110" fmla="*/ 1477995 h 6858000"/>
              <a:gd name="connsiteX111" fmla="*/ 78268 w 1349253"/>
              <a:gd name="connsiteY111" fmla="*/ 1373769 h 6858000"/>
              <a:gd name="connsiteX112" fmla="*/ 86575 w 1349253"/>
              <a:gd name="connsiteY112" fmla="*/ 1307086 h 6858000"/>
              <a:gd name="connsiteX113" fmla="*/ 87763 w 1349253"/>
              <a:gd name="connsiteY113" fmla="*/ 1189033 h 6858000"/>
              <a:gd name="connsiteX114" fmla="*/ 92448 w 1349253"/>
              <a:gd name="connsiteY114" fmla="*/ 1168288 h 6858000"/>
              <a:gd name="connsiteX115" fmla="*/ 84730 w 1349253"/>
              <a:gd name="connsiteY115" fmla="*/ 1142577 h 6858000"/>
              <a:gd name="connsiteX116" fmla="*/ 74036 w 1349253"/>
              <a:gd name="connsiteY116" fmla="*/ 1088484 h 6858000"/>
              <a:gd name="connsiteX117" fmla="*/ 62772 w 1349253"/>
              <a:gd name="connsiteY117" fmla="*/ 1016103 h 6858000"/>
              <a:gd name="connsiteX118" fmla="*/ 64228 w 1349253"/>
              <a:gd name="connsiteY118" fmla="*/ 954054 h 6858000"/>
              <a:gd name="connsiteX119" fmla="*/ 75144 w 1349253"/>
              <a:gd name="connsiteY119" fmla="*/ 921368 h 6858000"/>
              <a:gd name="connsiteX120" fmla="*/ 59093 w 1349253"/>
              <a:gd name="connsiteY120" fmla="*/ 896999 h 6858000"/>
              <a:gd name="connsiteX121" fmla="*/ 28501 w 1349253"/>
              <a:gd name="connsiteY121" fmla="*/ 821517 h 6858000"/>
              <a:gd name="connsiteX122" fmla="*/ 7451 w 1349253"/>
              <a:gd name="connsiteY122" fmla="*/ 751353 h 6858000"/>
              <a:gd name="connsiteX123" fmla="*/ 7009 w 1349253"/>
              <a:gd name="connsiteY123" fmla="*/ 721230 h 6858000"/>
              <a:gd name="connsiteX124" fmla="*/ 16141 w 1349253"/>
              <a:gd name="connsiteY124" fmla="*/ 619315 h 6858000"/>
              <a:gd name="connsiteX125" fmla="*/ 19 w 1349253"/>
              <a:gd name="connsiteY125" fmla="*/ 585934 h 6858000"/>
              <a:gd name="connsiteX126" fmla="*/ 7093 w 1349253"/>
              <a:gd name="connsiteY126" fmla="*/ 538948 h 6858000"/>
              <a:gd name="connsiteX127" fmla="*/ 11001 w 1349253"/>
              <a:gd name="connsiteY127" fmla="*/ 525163 h 6858000"/>
              <a:gd name="connsiteX128" fmla="*/ 37125 w 1349253"/>
              <a:gd name="connsiteY128" fmla="*/ 446567 h 6858000"/>
              <a:gd name="connsiteX129" fmla="*/ 36373 w 1349253"/>
              <a:gd name="connsiteY129" fmla="*/ 393828 h 6858000"/>
              <a:gd name="connsiteX130" fmla="*/ 36203 w 1349253"/>
              <a:gd name="connsiteY130" fmla="*/ 353137 h 6858000"/>
              <a:gd name="connsiteX131" fmla="*/ 41896 w 1349253"/>
              <a:gd name="connsiteY131" fmla="*/ 275771 h 6858000"/>
              <a:gd name="connsiteX132" fmla="*/ 58923 w 1349253"/>
              <a:gd name="connsiteY132" fmla="*/ 212860 h 6858000"/>
              <a:gd name="connsiteX133" fmla="*/ 50633 w 1349253"/>
              <a:gd name="connsiteY133" fmla="*/ 144983 h 6858000"/>
              <a:gd name="connsiteX134" fmla="*/ 62917 w 1349253"/>
              <a:gd name="connsiteY134" fmla="*/ 55288 h 6858000"/>
              <a:gd name="connsiteX135" fmla="*/ 22471 w 1349253"/>
              <a:gd name="connsiteY13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51254 w 1349253"/>
              <a:gd name="connsiteY89" fmla="*/ 3106272 h 6858000"/>
              <a:gd name="connsiteX90" fmla="*/ 423984 w 1349253"/>
              <a:gd name="connsiteY90" fmla="*/ 2958185 h 6858000"/>
              <a:gd name="connsiteX91" fmla="*/ 366598 w 1349253"/>
              <a:gd name="connsiteY91" fmla="*/ 2762989 h 6858000"/>
              <a:gd name="connsiteX92" fmla="*/ 315516 w 1349253"/>
              <a:gd name="connsiteY92" fmla="*/ 2554718 h 6858000"/>
              <a:gd name="connsiteX93" fmla="*/ 286333 w 1349253"/>
              <a:gd name="connsiteY93" fmla="*/ 2447068 h 6858000"/>
              <a:gd name="connsiteX94" fmla="*/ 273294 w 1349253"/>
              <a:gd name="connsiteY94" fmla="*/ 2425819 h 6858000"/>
              <a:gd name="connsiteX95" fmla="*/ 279293 w 1349253"/>
              <a:gd name="connsiteY95" fmla="*/ 2402874 h 6858000"/>
              <a:gd name="connsiteX96" fmla="*/ 281905 w 1349253"/>
              <a:gd name="connsiteY96" fmla="*/ 2381443 h 6858000"/>
              <a:gd name="connsiteX97" fmla="*/ 258234 w 1349253"/>
              <a:gd name="connsiteY97" fmla="*/ 2261920 h 6858000"/>
              <a:gd name="connsiteX98" fmla="*/ 248121 w 1349253"/>
              <a:gd name="connsiteY98" fmla="*/ 2195378 h 6858000"/>
              <a:gd name="connsiteX99" fmla="*/ 232338 w 1349253"/>
              <a:gd name="connsiteY99" fmla="*/ 2155135 h 6858000"/>
              <a:gd name="connsiteX100" fmla="*/ 229796 w 1349253"/>
              <a:gd name="connsiteY100" fmla="*/ 2118008 h 6858000"/>
              <a:gd name="connsiteX101" fmla="*/ 230789 w 1349253"/>
              <a:gd name="connsiteY101" fmla="*/ 2050531 h 6858000"/>
              <a:gd name="connsiteX102" fmla="*/ 222595 w 1349253"/>
              <a:gd name="connsiteY102" fmla="*/ 1963269 h 6858000"/>
              <a:gd name="connsiteX103" fmla="*/ 203773 w 1349253"/>
              <a:gd name="connsiteY103" fmla="*/ 1906352 h 6858000"/>
              <a:gd name="connsiteX104" fmla="*/ 180330 w 1349253"/>
              <a:gd name="connsiteY104" fmla="*/ 1861531 h 6858000"/>
              <a:gd name="connsiteX105" fmla="*/ 134129 w 1349253"/>
              <a:gd name="connsiteY105" fmla="*/ 1732919 h 6858000"/>
              <a:gd name="connsiteX106" fmla="*/ 106440 w 1349253"/>
              <a:gd name="connsiteY106" fmla="*/ 1663540 h 6858000"/>
              <a:gd name="connsiteX107" fmla="*/ 105566 w 1349253"/>
              <a:gd name="connsiteY107" fmla="*/ 1615777 h 6858000"/>
              <a:gd name="connsiteX108" fmla="*/ 86361 w 1349253"/>
              <a:gd name="connsiteY108" fmla="*/ 1563678 h 6858000"/>
              <a:gd name="connsiteX109" fmla="*/ 92183 w 1349253"/>
              <a:gd name="connsiteY109" fmla="*/ 1477995 h 6858000"/>
              <a:gd name="connsiteX110" fmla="*/ 78268 w 1349253"/>
              <a:gd name="connsiteY110" fmla="*/ 1373769 h 6858000"/>
              <a:gd name="connsiteX111" fmla="*/ 86575 w 1349253"/>
              <a:gd name="connsiteY111" fmla="*/ 1307086 h 6858000"/>
              <a:gd name="connsiteX112" fmla="*/ 87763 w 1349253"/>
              <a:gd name="connsiteY112" fmla="*/ 1189033 h 6858000"/>
              <a:gd name="connsiteX113" fmla="*/ 92448 w 1349253"/>
              <a:gd name="connsiteY113" fmla="*/ 1168288 h 6858000"/>
              <a:gd name="connsiteX114" fmla="*/ 84730 w 1349253"/>
              <a:gd name="connsiteY114" fmla="*/ 1142577 h 6858000"/>
              <a:gd name="connsiteX115" fmla="*/ 74036 w 1349253"/>
              <a:gd name="connsiteY115" fmla="*/ 1088484 h 6858000"/>
              <a:gd name="connsiteX116" fmla="*/ 62772 w 1349253"/>
              <a:gd name="connsiteY116" fmla="*/ 1016103 h 6858000"/>
              <a:gd name="connsiteX117" fmla="*/ 64228 w 1349253"/>
              <a:gd name="connsiteY117" fmla="*/ 954054 h 6858000"/>
              <a:gd name="connsiteX118" fmla="*/ 75144 w 1349253"/>
              <a:gd name="connsiteY118" fmla="*/ 921368 h 6858000"/>
              <a:gd name="connsiteX119" fmla="*/ 59093 w 1349253"/>
              <a:gd name="connsiteY119" fmla="*/ 896999 h 6858000"/>
              <a:gd name="connsiteX120" fmla="*/ 28501 w 1349253"/>
              <a:gd name="connsiteY120" fmla="*/ 821517 h 6858000"/>
              <a:gd name="connsiteX121" fmla="*/ 7451 w 1349253"/>
              <a:gd name="connsiteY121" fmla="*/ 751353 h 6858000"/>
              <a:gd name="connsiteX122" fmla="*/ 7009 w 1349253"/>
              <a:gd name="connsiteY122" fmla="*/ 721230 h 6858000"/>
              <a:gd name="connsiteX123" fmla="*/ 16141 w 1349253"/>
              <a:gd name="connsiteY123" fmla="*/ 619315 h 6858000"/>
              <a:gd name="connsiteX124" fmla="*/ 19 w 1349253"/>
              <a:gd name="connsiteY124" fmla="*/ 585934 h 6858000"/>
              <a:gd name="connsiteX125" fmla="*/ 7093 w 1349253"/>
              <a:gd name="connsiteY125" fmla="*/ 538948 h 6858000"/>
              <a:gd name="connsiteX126" fmla="*/ 11001 w 1349253"/>
              <a:gd name="connsiteY126" fmla="*/ 525163 h 6858000"/>
              <a:gd name="connsiteX127" fmla="*/ 37125 w 1349253"/>
              <a:gd name="connsiteY127" fmla="*/ 446567 h 6858000"/>
              <a:gd name="connsiteX128" fmla="*/ 36373 w 1349253"/>
              <a:gd name="connsiteY128" fmla="*/ 393828 h 6858000"/>
              <a:gd name="connsiteX129" fmla="*/ 36203 w 1349253"/>
              <a:gd name="connsiteY129" fmla="*/ 353137 h 6858000"/>
              <a:gd name="connsiteX130" fmla="*/ 41896 w 1349253"/>
              <a:gd name="connsiteY130" fmla="*/ 275771 h 6858000"/>
              <a:gd name="connsiteX131" fmla="*/ 58923 w 1349253"/>
              <a:gd name="connsiteY131" fmla="*/ 212860 h 6858000"/>
              <a:gd name="connsiteX132" fmla="*/ 50633 w 1349253"/>
              <a:gd name="connsiteY132" fmla="*/ 144983 h 6858000"/>
              <a:gd name="connsiteX133" fmla="*/ 62917 w 1349253"/>
              <a:gd name="connsiteY133" fmla="*/ 55288 h 6858000"/>
              <a:gd name="connsiteX134" fmla="*/ 22471 w 1349253"/>
              <a:gd name="connsiteY13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487927 w 1349253"/>
              <a:gd name="connsiteY85" fmla="*/ 3158586 h 6858000"/>
              <a:gd name="connsiteX86" fmla="*/ 473112 w 1349253"/>
              <a:gd name="connsiteY86" fmla="*/ 3129034 h 6858000"/>
              <a:gd name="connsiteX87" fmla="*/ 473777 w 1349253"/>
              <a:gd name="connsiteY87" fmla="*/ 3126682 h 6858000"/>
              <a:gd name="connsiteX88" fmla="*/ 451254 w 1349253"/>
              <a:gd name="connsiteY88" fmla="*/ 3106272 h 6858000"/>
              <a:gd name="connsiteX89" fmla="*/ 423984 w 1349253"/>
              <a:gd name="connsiteY89" fmla="*/ 2958185 h 6858000"/>
              <a:gd name="connsiteX90" fmla="*/ 366598 w 1349253"/>
              <a:gd name="connsiteY90" fmla="*/ 2762989 h 6858000"/>
              <a:gd name="connsiteX91" fmla="*/ 315516 w 1349253"/>
              <a:gd name="connsiteY91" fmla="*/ 2554718 h 6858000"/>
              <a:gd name="connsiteX92" fmla="*/ 286333 w 1349253"/>
              <a:gd name="connsiteY92" fmla="*/ 2447068 h 6858000"/>
              <a:gd name="connsiteX93" fmla="*/ 273294 w 1349253"/>
              <a:gd name="connsiteY93" fmla="*/ 2425819 h 6858000"/>
              <a:gd name="connsiteX94" fmla="*/ 279293 w 1349253"/>
              <a:gd name="connsiteY94" fmla="*/ 2402874 h 6858000"/>
              <a:gd name="connsiteX95" fmla="*/ 281905 w 1349253"/>
              <a:gd name="connsiteY95" fmla="*/ 2381443 h 6858000"/>
              <a:gd name="connsiteX96" fmla="*/ 258234 w 1349253"/>
              <a:gd name="connsiteY96" fmla="*/ 2261920 h 6858000"/>
              <a:gd name="connsiteX97" fmla="*/ 248121 w 1349253"/>
              <a:gd name="connsiteY97" fmla="*/ 2195378 h 6858000"/>
              <a:gd name="connsiteX98" fmla="*/ 232338 w 1349253"/>
              <a:gd name="connsiteY98" fmla="*/ 2155135 h 6858000"/>
              <a:gd name="connsiteX99" fmla="*/ 229796 w 1349253"/>
              <a:gd name="connsiteY99" fmla="*/ 2118008 h 6858000"/>
              <a:gd name="connsiteX100" fmla="*/ 230789 w 1349253"/>
              <a:gd name="connsiteY100" fmla="*/ 2050531 h 6858000"/>
              <a:gd name="connsiteX101" fmla="*/ 222595 w 1349253"/>
              <a:gd name="connsiteY101" fmla="*/ 1963269 h 6858000"/>
              <a:gd name="connsiteX102" fmla="*/ 203773 w 1349253"/>
              <a:gd name="connsiteY102" fmla="*/ 1906352 h 6858000"/>
              <a:gd name="connsiteX103" fmla="*/ 180330 w 1349253"/>
              <a:gd name="connsiteY103" fmla="*/ 1861531 h 6858000"/>
              <a:gd name="connsiteX104" fmla="*/ 134129 w 1349253"/>
              <a:gd name="connsiteY104" fmla="*/ 1732919 h 6858000"/>
              <a:gd name="connsiteX105" fmla="*/ 106440 w 1349253"/>
              <a:gd name="connsiteY105" fmla="*/ 1663540 h 6858000"/>
              <a:gd name="connsiteX106" fmla="*/ 105566 w 1349253"/>
              <a:gd name="connsiteY106" fmla="*/ 1615777 h 6858000"/>
              <a:gd name="connsiteX107" fmla="*/ 86361 w 1349253"/>
              <a:gd name="connsiteY107" fmla="*/ 1563678 h 6858000"/>
              <a:gd name="connsiteX108" fmla="*/ 92183 w 1349253"/>
              <a:gd name="connsiteY108" fmla="*/ 1477995 h 6858000"/>
              <a:gd name="connsiteX109" fmla="*/ 78268 w 1349253"/>
              <a:gd name="connsiteY109" fmla="*/ 1373769 h 6858000"/>
              <a:gd name="connsiteX110" fmla="*/ 86575 w 1349253"/>
              <a:gd name="connsiteY110" fmla="*/ 1307086 h 6858000"/>
              <a:gd name="connsiteX111" fmla="*/ 87763 w 1349253"/>
              <a:gd name="connsiteY111" fmla="*/ 1189033 h 6858000"/>
              <a:gd name="connsiteX112" fmla="*/ 92448 w 1349253"/>
              <a:gd name="connsiteY112" fmla="*/ 1168288 h 6858000"/>
              <a:gd name="connsiteX113" fmla="*/ 84730 w 1349253"/>
              <a:gd name="connsiteY113" fmla="*/ 1142577 h 6858000"/>
              <a:gd name="connsiteX114" fmla="*/ 74036 w 1349253"/>
              <a:gd name="connsiteY114" fmla="*/ 1088484 h 6858000"/>
              <a:gd name="connsiteX115" fmla="*/ 62772 w 1349253"/>
              <a:gd name="connsiteY115" fmla="*/ 1016103 h 6858000"/>
              <a:gd name="connsiteX116" fmla="*/ 64228 w 1349253"/>
              <a:gd name="connsiteY116" fmla="*/ 954054 h 6858000"/>
              <a:gd name="connsiteX117" fmla="*/ 75144 w 1349253"/>
              <a:gd name="connsiteY117" fmla="*/ 921368 h 6858000"/>
              <a:gd name="connsiteX118" fmla="*/ 59093 w 1349253"/>
              <a:gd name="connsiteY118" fmla="*/ 896999 h 6858000"/>
              <a:gd name="connsiteX119" fmla="*/ 28501 w 1349253"/>
              <a:gd name="connsiteY119" fmla="*/ 821517 h 6858000"/>
              <a:gd name="connsiteX120" fmla="*/ 7451 w 1349253"/>
              <a:gd name="connsiteY120" fmla="*/ 751353 h 6858000"/>
              <a:gd name="connsiteX121" fmla="*/ 7009 w 1349253"/>
              <a:gd name="connsiteY121" fmla="*/ 721230 h 6858000"/>
              <a:gd name="connsiteX122" fmla="*/ 16141 w 1349253"/>
              <a:gd name="connsiteY122" fmla="*/ 619315 h 6858000"/>
              <a:gd name="connsiteX123" fmla="*/ 19 w 1349253"/>
              <a:gd name="connsiteY123" fmla="*/ 585934 h 6858000"/>
              <a:gd name="connsiteX124" fmla="*/ 7093 w 1349253"/>
              <a:gd name="connsiteY124" fmla="*/ 538948 h 6858000"/>
              <a:gd name="connsiteX125" fmla="*/ 11001 w 1349253"/>
              <a:gd name="connsiteY125" fmla="*/ 525163 h 6858000"/>
              <a:gd name="connsiteX126" fmla="*/ 37125 w 1349253"/>
              <a:gd name="connsiteY126" fmla="*/ 446567 h 6858000"/>
              <a:gd name="connsiteX127" fmla="*/ 36373 w 1349253"/>
              <a:gd name="connsiteY127" fmla="*/ 393828 h 6858000"/>
              <a:gd name="connsiteX128" fmla="*/ 36203 w 1349253"/>
              <a:gd name="connsiteY128" fmla="*/ 353137 h 6858000"/>
              <a:gd name="connsiteX129" fmla="*/ 41896 w 1349253"/>
              <a:gd name="connsiteY129" fmla="*/ 275771 h 6858000"/>
              <a:gd name="connsiteX130" fmla="*/ 58923 w 1349253"/>
              <a:gd name="connsiteY130" fmla="*/ 212860 h 6858000"/>
              <a:gd name="connsiteX131" fmla="*/ 50633 w 1349253"/>
              <a:gd name="connsiteY131" fmla="*/ 144983 h 6858000"/>
              <a:gd name="connsiteX132" fmla="*/ 62917 w 1349253"/>
              <a:gd name="connsiteY132" fmla="*/ 55288 h 6858000"/>
              <a:gd name="connsiteX133" fmla="*/ 22471 w 1349253"/>
              <a:gd name="connsiteY13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87927 w 1349253"/>
              <a:gd name="connsiteY84" fmla="*/ 3158586 h 6858000"/>
              <a:gd name="connsiteX85" fmla="*/ 473112 w 1349253"/>
              <a:gd name="connsiteY85" fmla="*/ 3129034 h 6858000"/>
              <a:gd name="connsiteX86" fmla="*/ 473777 w 1349253"/>
              <a:gd name="connsiteY86" fmla="*/ 3126682 h 6858000"/>
              <a:gd name="connsiteX87" fmla="*/ 451254 w 1349253"/>
              <a:gd name="connsiteY87" fmla="*/ 3106272 h 6858000"/>
              <a:gd name="connsiteX88" fmla="*/ 423984 w 1349253"/>
              <a:gd name="connsiteY88" fmla="*/ 2958185 h 6858000"/>
              <a:gd name="connsiteX89" fmla="*/ 366598 w 1349253"/>
              <a:gd name="connsiteY89" fmla="*/ 2762989 h 6858000"/>
              <a:gd name="connsiteX90" fmla="*/ 315516 w 1349253"/>
              <a:gd name="connsiteY90" fmla="*/ 2554718 h 6858000"/>
              <a:gd name="connsiteX91" fmla="*/ 286333 w 1349253"/>
              <a:gd name="connsiteY91" fmla="*/ 2447068 h 6858000"/>
              <a:gd name="connsiteX92" fmla="*/ 273294 w 1349253"/>
              <a:gd name="connsiteY92" fmla="*/ 2425819 h 6858000"/>
              <a:gd name="connsiteX93" fmla="*/ 279293 w 1349253"/>
              <a:gd name="connsiteY93" fmla="*/ 2402874 h 6858000"/>
              <a:gd name="connsiteX94" fmla="*/ 281905 w 1349253"/>
              <a:gd name="connsiteY94" fmla="*/ 2381443 h 6858000"/>
              <a:gd name="connsiteX95" fmla="*/ 258234 w 1349253"/>
              <a:gd name="connsiteY95" fmla="*/ 2261920 h 6858000"/>
              <a:gd name="connsiteX96" fmla="*/ 248121 w 1349253"/>
              <a:gd name="connsiteY96" fmla="*/ 2195378 h 6858000"/>
              <a:gd name="connsiteX97" fmla="*/ 232338 w 1349253"/>
              <a:gd name="connsiteY97" fmla="*/ 2155135 h 6858000"/>
              <a:gd name="connsiteX98" fmla="*/ 229796 w 1349253"/>
              <a:gd name="connsiteY98" fmla="*/ 2118008 h 6858000"/>
              <a:gd name="connsiteX99" fmla="*/ 230789 w 1349253"/>
              <a:gd name="connsiteY99" fmla="*/ 2050531 h 6858000"/>
              <a:gd name="connsiteX100" fmla="*/ 222595 w 1349253"/>
              <a:gd name="connsiteY100" fmla="*/ 1963269 h 6858000"/>
              <a:gd name="connsiteX101" fmla="*/ 203773 w 1349253"/>
              <a:gd name="connsiteY101" fmla="*/ 1906352 h 6858000"/>
              <a:gd name="connsiteX102" fmla="*/ 180330 w 1349253"/>
              <a:gd name="connsiteY102" fmla="*/ 1861531 h 6858000"/>
              <a:gd name="connsiteX103" fmla="*/ 134129 w 1349253"/>
              <a:gd name="connsiteY103" fmla="*/ 1732919 h 6858000"/>
              <a:gd name="connsiteX104" fmla="*/ 106440 w 1349253"/>
              <a:gd name="connsiteY104" fmla="*/ 1663540 h 6858000"/>
              <a:gd name="connsiteX105" fmla="*/ 105566 w 1349253"/>
              <a:gd name="connsiteY105" fmla="*/ 1615777 h 6858000"/>
              <a:gd name="connsiteX106" fmla="*/ 86361 w 1349253"/>
              <a:gd name="connsiteY106" fmla="*/ 1563678 h 6858000"/>
              <a:gd name="connsiteX107" fmla="*/ 92183 w 1349253"/>
              <a:gd name="connsiteY107" fmla="*/ 1477995 h 6858000"/>
              <a:gd name="connsiteX108" fmla="*/ 78268 w 1349253"/>
              <a:gd name="connsiteY108" fmla="*/ 1373769 h 6858000"/>
              <a:gd name="connsiteX109" fmla="*/ 86575 w 1349253"/>
              <a:gd name="connsiteY109" fmla="*/ 1307086 h 6858000"/>
              <a:gd name="connsiteX110" fmla="*/ 87763 w 1349253"/>
              <a:gd name="connsiteY110" fmla="*/ 1189033 h 6858000"/>
              <a:gd name="connsiteX111" fmla="*/ 92448 w 1349253"/>
              <a:gd name="connsiteY111" fmla="*/ 1168288 h 6858000"/>
              <a:gd name="connsiteX112" fmla="*/ 84730 w 1349253"/>
              <a:gd name="connsiteY112" fmla="*/ 1142577 h 6858000"/>
              <a:gd name="connsiteX113" fmla="*/ 74036 w 1349253"/>
              <a:gd name="connsiteY113" fmla="*/ 1088484 h 6858000"/>
              <a:gd name="connsiteX114" fmla="*/ 62772 w 1349253"/>
              <a:gd name="connsiteY114" fmla="*/ 1016103 h 6858000"/>
              <a:gd name="connsiteX115" fmla="*/ 64228 w 1349253"/>
              <a:gd name="connsiteY115" fmla="*/ 954054 h 6858000"/>
              <a:gd name="connsiteX116" fmla="*/ 75144 w 1349253"/>
              <a:gd name="connsiteY116" fmla="*/ 921368 h 6858000"/>
              <a:gd name="connsiteX117" fmla="*/ 59093 w 1349253"/>
              <a:gd name="connsiteY117" fmla="*/ 896999 h 6858000"/>
              <a:gd name="connsiteX118" fmla="*/ 28501 w 1349253"/>
              <a:gd name="connsiteY118" fmla="*/ 821517 h 6858000"/>
              <a:gd name="connsiteX119" fmla="*/ 7451 w 1349253"/>
              <a:gd name="connsiteY119" fmla="*/ 751353 h 6858000"/>
              <a:gd name="connsiteX120" fmla="*/ 7009 w 1349253"/>
              <a:gd name="connsiteY120" fmla="*/ 721230 h 6858000"/>
              <a:gd name="connsiteX121" fmla="*/ 16141 w 1349253"/>
              <a:gd name="connsiteY121" fmla="*/ 619315 h 6858000"/>
              <a:gd name="connsiteX122" fmla="*/ 19 w 1349253"/>
              <a:gd name="connsiteY122" fmla="*/ 585934 h 6858000"/>
              <a:gd name="connsiteX123" fmla="*/ 7093 w 1349253"/>
              <a:gd name="connsiteY123" fmla="*/ 538948 h 6858000"/>
              <a:gd name="connsiteX124" fmla="*/ 11001 w 1349253"/>
              <a:gd name="connsiteY124" fmla="*/ 525163 h 6858000"/>
              <a:gd name="connsiteX125" fmla="*/ 37125 w 1349253"/>
              <a:gd name="connsiteY125" fmla="*/ 446567 h 6858000"/>
              <a:gd name="connsiteX126" fmla="*/ 36373 w 1349253"/>
              <a:gd name="connsiteY126" fmla="*/ 393828 h 6858000"/>
              <a:gd name="connsiteX127" fmla="*/ 36203 w 1349253"/>
              <a:gd name="connsiteY127" fmla="*/ 353137 h 6858000"/>
              <a:gd name="connsiteX128" fmla="*/ 41896 w 1349253"/>
              <a:gd name="connsiteY128" fmla="*/ 275771 h 6858000"/>
              <a:gd name="connsiteX129" fmla="*/ 58923 w 1349253"/>
              <a:gd name="connsiteY129" fmla="*/ 212860 h 6858000"/>
              <a:gd name="connsiteX130" fmla="*/ 50633 w 1349253"/>
              <a:gd name="connsiteY130" fmla="*/ 144983 h 6858000"/>
              <a:gd name="connsiteX131" fmla="*/ 62917 w 1349253"/>
              <a:gd name="connsiteY131" fmla="*/ 55288 h 6858000"/>
              <a:gd name="connsiteX132" fmla="*/ 22471 w 1349253"/>
              <a:gd name="connsiteY132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487927 w 1349253"/>
              <a:gd name="connsiteY83" fmla="*/ 3158586 h 6858000"/>
              <a:gd name="connsiteX84" fmla="*/ 473112 w 1349253"/>
              <a:gd name="connsiteY84" fmla="*/ 3129034 h 6858000"/>
              <a:gd name="connsiteX85" fmla="*/ 473777 w 1349253"/>
              <a:gd name="connsiteY85" fmla="*/ 3126682 h 6858000"/>
              <a:gd name="connsiteX86" fmla="*/ 451254 w 1349253"/>
              <a:gd name="connsiteY86" fmla="*/ 3106272 h 6858000"/>
              <a:gd name="connsiteX87" fmla="*/ 423984 w 1349253"/>
              <a:gd name="connsiteY87" fmla="*/ 2958185 h 6858000"/>
              <a:gd name="connsiteX88" fmla="*/ 366598 w 1349253"/>
              <a:gd name="connsiteY88" fmla="*/ 2762989 h 6858000"/>
              <a:gd name="connsiteX89" fmla="*/ 315516 w 1349253"/>
              <a:gd name="connsiteY89" fmla="*/ 2554718 h 6858000"/>
              <a:gd name="connsiteX90" fmla="*/ 286333 w 1349253"/>
              <a:gd name="connsiteY90" fmla="*/ 2447068 h 6858000"/>
              <a:gd name="connsiteX91" fmla="*/ 273294 w 1349253"/>
              <a:gd name="connsiteY91" fmla="*/ 2425819 h 6858000"/>
              <a:gd name="connsiteX92" fmla="*/ 279293 w 1349253"/>
              <a:gd name="connsiteY92" fmla="*/ 2402874 h 6858000"/>
              <a:gd name="connsiteX93" fmla="*/ 281905 w 1349253"/>
              <a:gd name="connsiteY93" fmla="*/ 2381443 h 6858000"/>
              <a:gd name="connsiteX94" fmla="*/ 258234 w 1349253"/>
              <a:gd name="connsiteY94" fmla="*/ 2261920 h 6858000"/>
              <a:gd name="connsiteX95" fmla="*/ 248121 w 1349253"/>
              <a:gd name="connsiteY95" fmla="*/ 2195378 h 6858000"/>
              <a:gd name="connsiteX96" fmla="*/ 232338 w 1349253"/>
              <a:gd name="connsiteY96" fmla="*/ 2155135 h 6858000"/>
              <a:gd name="connsiteX97" fmla="*/ 229796 w 1349253"/>
              <a:gd name="connsiteY97" fmla="*/ 2118008 h 6858000"/>
              <a:gd name="connsiteX98" fmla="*/ 230789 w 1349253"/>
              <a:gd name="connsiteY98" fmla="*/ 2050531 h 6858000"/>
              <a:gd name="connsiteX99" fmla="*/ 222595 w 1349253"/>
              <a:gd name="connsiteY99" fmla="*/ 1963269 h 6858000"/>
              <a:gd name="connsiteX100" fmla="*/ 203773 w 1349253"/>
              <a:gd name="connsiteY100" fmla="*/ 1906352 h 6858000"/>
              <a:gd name="connsiteX101" fmla="*/ 180330 w 1349253"/>
              <a:gd name="connsiteY101" fmla="*/ 1861531 h 6858000"/>
              <a:gd name="connsiteX102" fmla="*/ 134129 w 1349253"/>
              <a:gd name="connsiteY102" fmla="*/ 1732919 h 6858000"/>
              <a:gd name="connsiteX103" fmla="*/ 106440 w 1349253"/>
              <a:gd name="connsiteY103" fmla="*/ 1663540 h 6858000"/>
              <a:gd name="connsiteX104" fmla="*/ 105566 w 1349253"/>
              <a:gd name="connsiteY104" fmla="*/ 1615777 h 6858000"/>
              <a:gd name="connsiteX105" fmla="*/ 86361 w 1349253"/>
              <a:gd name="connsiteY105" fmla="*/ 1563678 h 6858000"/>
              <a:gd name="connsiteX106" fmla="*/ 92183 w 1349253"/>
              <a:gd name="connsiteY106" fmla="*/ 1477995 h 6858000"/>
              <a:gd name="connsiteX107" fmla="*/ 78268 w 1349253"/>
              <a:gd name="connsiteY107" fmla="*/ 1373769 h 6858000"/>
              <a:gd name="connsiteX108" fmla="*/ 86575 w 1349253"/>
              <a:gd name="connsiteY108" fmla="*/ 1307086 h 6858000"/>
              <a:gd name="connsiteX109" fmla="*/ 87763 w 1349253"/>
              <a:gd name="connsiteY109" fmla="*/ 1189033 h 6858000"/>
              <a:gd name="connsiteX110" fmla="*/ 92448 w 1349253"/>
              <a:gd name="connsiteY110" fmla="*/ 1168288 h 6858000"/>
              <a:gd name="connsiteX111" fmla="*/ 84730 w 1349253"/>
              <a:gd name="connsiteY111" fmla="*/ 1142577 h 6858000"/>
              <a:gd name="connsiteX112" fmla="*/ 74036 w 1349253"/>
              <a:gd name="connsiteY112" fmla="*/ 1088484 h 6858000"/>
              <a:gd name="connsiteX113" fmla="*/ 62772 w 1349253"/>
              <a:gd name="connsiteY113" fmla="*/ 1016103 h 6858000"/>
              <a:gd name="connsiteX114" fmla="*/ 64228 w 1349253"/>
              <a:gd name="connsiteY114" fmla="*/ 954054 h 6858000"/>
              <a:gd name="connsiteX115" fmla="*/ 75144 w 1349253"/>
              <a:gd name="connsiteY115" fmla="*/ 921368 h 6858000"/>
              <a:gd name="connsiteX116" fmla="*/ 59093 w 1349253"/>
              <a:gd name="connsiteY116" fmla="*/ 896999 h 6858000"/>
              <a:gd name="connsiteX117" fmla="*/ 28501 w 1349253"/>
              <a:gd name="connsiteY117" fmla="*/ 821517 h 6858000"/>
              <a:gd name="connsiteX118" fmla="*/ 7451 w 1349253"/>
              <a:gd name="connsiteY118" fmla="*/ 751353 h 6858000"/>
              <a:gd name="connsiteX119" fmla="*/ 7009 w 1349253"/>
              <a:gd name="connsiteY119" fmla="*/ 721230 h 6858000"/>
              <a:gd name="connsiteX120" fmla="*/ 16141 w 1349253"/>
              <a:gd name="connsiteY120" fmla="*/ 619315 h 6858000"/>
              <a:gd name="connsiteX121" fmla="*/ 19 w 1349253"/>
              <a:gd name="connsiteY121" fmla="*/ 585934 h 6858000"/>
              <a:gd name="connsiteX122" fmla="*/ 7093 w 1349253"/>
              <a:gd name="connsiteY122" fmla="*/ 538948 h 6858000"/>
              <a:gd name="connsiteX123" fmla="*/ 11001 w 1349253"/>
              <a:gd name="connsiteY123" fmla="*/ 525163 h 6858000"/>
              <a:gd name="connsiteX124" fmla="*/ 37125 w 1349253"/>
              <a:gd name="connsiteY124" fmla="*/ 446567 h 6858000"/>
              <a:gd name="connsiteX125" fmla="*/ 36373 w 1349253"/>
              <a:gd name="connsiteY125" fmla="*/ 393828 h 6858000"/>
              <a:gd name="connsiteX126" fmla="*/ 36203 w 1349253"/>
              <a:gd name="connsiteY126" fmla="*/ 353137 h 6858000"/>
              <a:gd name="connsiteX127" fmla="*/ 41896 w 1349253"/>
              <a:gd name="connsiteY127" fmla="*/ 275771 h 6858000"/>
              <a:gd name="connsiteX128" fmla="*/ 58923 w 1349253"/>
              <a:gd name="connsiteY128" fmla="*/ 212860 h 6858000"/>
              <a:gd name="connsiteX129" fmla="*/ 50633 w 1349253"/>
              <a:gd name="connsiteY129" fmla="*/ 144983 h 6858000"/>
              <a:gd name="connsiteX130" fmla="*/ 62917 w 1349253"/>
              <a:gd name="connsiteY130" fmla="*/ 55288 h 6858000"/>
              <a:gd name="connsiteX131" fmla="*/ 22471 w 1349253"/>
              <a:gd name="connsiteY13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487927 w 1349253"/>
              <a:gd name="connsiteY83" fmla="*/ 3158586 h 6858000"/>
              <a:gd name="connsiteX84" fmla="*/ 473112 w 1349253"/>
              <a:gd name="connsiteY84" fmla="*/ 3129034 h 6858000"/>
              <a:gd name="connsiteX85" fmla="*/ 473777 w 1349253"/>
              <a:gd name="connsiteY85" fmla="*/ 3126682 h 6858000"/>
              <a:gd name="connsiteX86" fmla="*/ 451254 w 1349253"/>
              <a:gd name="connsiteY86" fmla="*/ 3106272 h 6858000"/>
              <a:gd name="connsiteX87" fmla="*/ 423984 w 1349253"/>
              <a:gd name="connsiteY87" fmla="*/ 2958185 h 6858000"/>
              <a:gd name="connsiteX88" fmla="*/ 381264 w 1349253"/>
              <a:gd name="connsiteY88" fmla="*/ 2843952 h 6858000"/>
              <a:gd name="connsiteX89" fmla="*/ 315516 w 1349253"/>
              <a:gd name="connsiteY89" fmla="*/ 2554718 h 6858000"/>
              <a:gd name="connsiteX90" fmla="*/ 286333 w 1349253"/>
              <a:gd name="connsiteY90" fmla="*/ 2447068 h 6858000"/>
              <a:gd name="connsiteX91" fmla="*/ 273294 w 1349253"/>
              <a:gd name="connsiteY91" fmla="*/ 2425819 h 6858000"/>
              <a:gd name="connsiteX92" fmla="*/ 279293 w 1349253"/>
              <a:gd name="connsiteY92" fmla="*/ 2402874 h 6858000"/>
              <a:gd name="connsiteX93" fmla="*/ 281905 w 1349253"/>
              <a:gd name="connsiteY93" fmla="*/ 2381443 h 6858000"/>
              <a:gd name="connsiteX94" fmla="*/ 258234 w 1349253"/>
              <a:gd name="connsiteY94" fmla="*/ 2261920 h 6858000"/>
              <a:gd name="connsiteX95" fmla="*/ 248121 w 1349253"/>
              <a:gd name="connsiteY95" fmla="*/ 2195378 h 6858000"/>
              <a:gd name="connsiteX96" fmla="*/ 232338 w 1349253"/>
              <a:gd name="connsiteY96" fmla="*/ 2155135 h 6858000"/>
              <a:gd name="connsiteX97" fmla="*/ 229796 w 1349253"/>
              <a:gd name="connsiteY97" fmla="*/ 2118008 h 6858000"/>
              <a:gd name="connsiteX98" fmla="*/ 230789 w 1349253"/>
              <a:gd name="connsiteY98" fmla="*/ 2050531 h 6858000"/>
              <a:gd name="connsiteX99" fmla="*/ 222595 w 1349253"/>
              <a:gd name="connsiteY99" fmla="*/ 1963269 h 6858000"/>
              <a:gd name="connsiteX100" fmla="*/ 203773 w 1349253"/>
              <a:gd name="connsiteY100" fmla="*/ 1906352 h 6858000"/>
              <a:gd name="connsiteX101" fmla="*/ 180330 w 1349253"/>
              <a:gd name="connsiteY101" fmla="*/ 1861531 h 6858000"/>
              <a:gd name="connsiteX102" fmla="*/ 134129 w 1349253"/>
              <a:gd name="connsiteY102" fmla="*/ 1732919 h 6858000"/>
              <a:gd name="connsiteX103" fmla="*/ 106440 w 1349253"/>
              <a:gd name="connsiteY103" fmla="*/ 1663540 h 6858000"/>
              <a:gd name="connsiteX104" fmla="*/ 105566 w 1349253"/>
              <a:gd name="connsiteY104" fmla="*/ 1615777 h 6858000"/>
              <a:gd name="connsiteX105" fmla="*/ 86361 w 1349253"/>
              <a:gd name="connsiteY105" fmla="*/ 1563678 h 6858000"/>
              <a:gd name="connsiteX106" fmla="*/ 92183 w 1349253"/>
              <a:gd name="connsiteY106" fmla="*/ 1477995 h 6858000"/>
              <a:gd name="connsiteX107" fmla="*/ 78268 w 1349253"/>
              <a:gd name="connsiteY107" fmla="*/ 1373769 h 6858000"/>
              <a:gd name="connsiteX108" fmla="*/ 86575 w 1349253"/>
              <a:gd name="connsiteY108" fmla="*/ 1307086 h 6858000"/>
              <a:gd name="connsiteX109" fmla="*/ 87763 w 1349253"/>
              <a:gd name="connsiteY109" fmla="*/ 1189033 h 6858000"/>
              <a:gd name="connsiteX110" fmla="*/ 92448 w 1349253"/>
              <a:gd name="connsiteY110" fmla="*/ 1168288 h 6858000"/>
              <a:gd name="connsiteX111" fmla="*/ 84730 w 1349253"/>
              <a:gd name="connsiteY111" fmla="*/ 1142577 h 6858000"/>
              <a:gd name="connsiteX112" fmla="*/ 74036 w 1349253"/>
              <a:gd name="connsiteY112" fmla="*/ 1088484 h 6858000"/>
              <a:gd name="connsiteX113" fmla="*/ 62772 w 1349253"/>
              <a:gd name="connsiteY113" fmla="*/ 1016103 h 6858000"/>
              <a:gd name="connsiteX114" fmla="*/ 64228 w 1349253"/>
              <a:gd name="connsiteY114" fmla="*/ 954054 h 6858000"/>
              <a:gd name="connsiteX115" fmla="*/ 75144 w 1349253"/>
              <a:gd name="connsiteY115" fmla="*/ 921368 h 6858000"/>
              <a:gd name="connsiteX116" fmla="*/ 59093 w 1349253"/>
              <a:gd name="connsiteY116" fmla="*/ 896999 h 6858000"/>
              <a:gd name="connsiteX117" fmla="*/ 28501 w 1349253"/>
              <a:gd name="connsiteY117" fmla="*/ 821517 h 6858000"/>
              <a:gd name="connsiteX118" fmla="*/ 7451 w 1349253"/>
              <a:gd name="connsiteY118" fmla="*/ 751353 h 6858000"/>
              <a:gd name="connsiteX119" fmla="*/ 7009 w 1349253"/>
              <a:gd name="connsiteY119" fmla="*/ 721230 h 6858000"/>
              <a:gd name="connsiteX120" fmla="*/ 16141 w 1349253"/>
              <a:gd name="connsiteY120" fmla="*/ 619315 h 6858000"/>
              <a:gd name="connsiteX121" fmla="*/ 19 w 1349253"/>
              <a:gd name="connsiteY121" fmla="*/ 585934 h 6858000"/>
              <a:gd name="connsiteX122" fmla="*/ 7093 w 1349253"/>
              <a:gd name="connsiteY122" fmla="*/ 538948 h 6858000"/>
              <a:gd name="connsiteX123" fmla="*/ 11001 w 1349253"/>
              <a:gd name="connsiteY123" fmla="*/ 525163 h 6858000"/>
              <a:gd name="connsiteX124" fmla="*/ 37125 w 1349253"/>
              <a:gd name="connsiteY124" fmla="*/ 446567 h 6858000"/>
              <a:gd name="connsiteX125" fmla="*/ 36373 w 1349253"/>
              <a:gd name="connsiteY125" fmla="*/ 393828 h 6858000"/>
              <a:gd name="connsiteX126" fmla="*/ 36203 w 1349253"/>
              <a:gd name="connsiteY126" fmla="*/ 353137 h 6858000"/>
              <a:gd name="connsiteX127" fmla="*/ 41896 w 1349253"/>
              <a:gd name="connsiteY127" fmla="*/ 275771 h 6858000"/>
              <a:gd name="connsiteX128" fmla="*/ 58923 w 1349253"/>
              <a:gd name="connsiteY128" fmla="*/ 212860 h 6858000"/>
              <a:gd name="connsiteX129" fmla="*/ 50633 w 1349253"/>
              <a:gd name="connsiteY129" fmla="*/ 144983 h 6858000"/>
              <a:gd name="connsiteX130" fmla="*/ 62917 w 1349253"/>
              <a:gd name="connsiteY130" fmla="*/ 55288 h 6858000"/>
              <a:gd name="connsiteX131" fmla="*/ 22471 w 1349253"/>
              <a:gd name="connsiteY13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0248 w 1349253"/>
              <a:gd name="connsiteY70" fmla="*/ 3777135 h 6858000"/>
              <a:gd name="connsiteX71" fmla="*/ 461981 w 1349253"/>
              <a:gd name="connsiteY71" fmla="*/ 3771656 h 6858000"/>
              <a:gd name="connsiteX72" fmla="*/ 465724 w 1349253"/>
              <a:gd name="connsiteY72" fmla="*/ 3769007 h 6858000"/>
              <a:gd name="connsiteX73" fmla="*/ 465190 w 1349253"/>
              <a:gd name="connsiteY73" fmla="*/ 3767709 h 6858000"/>
              <a:gd name="connsiteX74" fmla="*/ 473886 w 1349253"/>
              <a:gd name="connsiteY74" fmla="*/ 3738082 h 6858000"/>
              <a:gd name="connsiteX75" fmla="*/ 481232 w 1349253"/>
              <a:gd name="connsiteY75" fmla="*/ 3673397 h 6858000"/>
              <a:gd name="connsiteX76" fmla="*/ 480528 w 1349253"/>
              <a:gd name="connsiteY76" fmla="*/ 3637109 h 6858000"/>
              <a:gd name="connsiteX77" fmla="*/ 483971 w 1349253"/>
              <a:gd name="connsiteY77" fmla="*/ 3536883 h 6858000"/>
              <a:gd name="connsiteX78" fmla="*/ 491509 w 1349253"/>
              <a:gd name="connsiteY78" fmla="*/ 3435652 h 6858000"/>
              <a:gd name="connsiteX79" fmla="*/ 493180 w 1349253"/>
              <a:gd name="connsiteY79" fmla="*/ 3307769 h 6858000"/>
              <a:gd name="connsiteX80" fmla="*/ 510743 w 1349253"/>
              <a:gd name="connsiteY80" fmla="*/ 3250522 h 6858000"/>
              <a:gd name="connsiteX81" fmla="*/ 511168 w 1349253"/>
              <a:gd name="connsiteY81" fmla="*/ 3229163 h 6858000"/>
              <a:gd name="connsiteX82" fmla="*/ 487927 w 1349253"/>
              <a:gd name="connsiteY82" fmla="*/ 3158586 h 6858000"/>
              <a:gd name="connsiteX83" fmla="*/ 473112 w 1349253"/>
              <a:gd name="connsiteY83" fmla="*/ 3129034 h 6858000"/>
              <a:gd name="connsiteX84" fmla="*/ 473777 w 1349253"/>
              <a:gd name="connsiteY84" fmla="*/ 3126682 h 6858000"/>
              <a:gd name="connsiteX85" fmla="*/ 451254 w 1349253"/>
              <a:gd name="connsiteY85" fmla="*/ 3106272 h 6858000"/>
              <a:gd name="connsiteX86" fmla="*/ 423984 w 1349253"/>
              <a:gd name="connsiteY86" fmla="*/ 2958185 h 6858000"/>
              <a:gd name="connsiteX87" fmla="*/ 381264 w 1349253"/>
              <a:gd name="connsiteY87" fmla="*/ 2843952 h 6858000"/>
              <a:gd name="connsiteX88" fmla="*/ 315516 w 1349253"/>
              <a:gd name="connsiteY88" fmla="*/ 2554718 h 6858000"/>
              <a:gd name="connsiteX89" fmla="*/ 286333 w 1349253"/>
              <a:gd name="connsiteY89" fmla="*/ 2447068 h 6858000"/>
              <a:gd name="connsiteX90" fmla="*/ 273294 w 1349253"/>
              <a:gd name="connsiteY90" fmla="*/ 2425819 h 6858000"/>
              <a:gd name="connsiteX91" fmla="*/ 279293 w 1349253"/>
              <a:gd name="connsiteY91" fmla="*/ 2402874 h 6858000"/>
              <a:gd name="connsiteX92" fmla="*/ 281905 w 1349253"/>
              <a:gd name="connsiteY92" fmla="*/ 2381443 h 6858000"/>
              <a:gd name="connsiteX93" fmla="*/ 258234 w 1349253"/>
              <a:gd name="connsiteY93" fmla="*/ 2261920 h 6858000"/>
              <a:gd name="connsiteX94" fmla="*/ 248121 w 1349253"/>
              <a:gd name="connsiteY94" fmla="*/ 2195378 h 6858000"/>
              <a:gd name="connsiteX95" fmla="*/ 232338 w 1349253"/>
              <a:gd name="connsiteY95" fmla="*/ 2155135 h 6858000"/>
              <a:gd name="connsiteX96" fmla="*/ 229796 w 1349253"/>
              <a:gd name="connsiteY96" fmla="*/ 2118008 h 6858000"/>
              <a:gd name="connsiteX97" fmla="*/ 230789 w 1349253"/>
              <a:gd name="connsiteY97" fmla="*/ 2050531 h 6858000"/>
              <a:gd name="connsiteX98" fmla="*/ 222595 w 1349253"/>
              <a:gd name="connsiteY98" fmla="*/ 1963269 h 6858000"/>
              <a:gd name="connsiteX99" fmla="*/ 203773 w 1349253"/>
              <a:gd name="connsiteY99" fmla="*/ 1906352 h 6858000"/>
              <a:gd name="connsiteX100" fmla="*/ 180330 w 1349253"/>
              <a:gd name="connsiteY100" fmla="*/ 1861531 h 6858000"/>
              <a:gd name="connsiteX101" fmla="*/ 134129 w 1349253"/>
              <a:gd name="connsiteY101" fmla="*/ 1732919 h 6858000"/>
              <a:gd name="connsiteX102" fmla="*/ 106440 w 1349253"/>
              <a:gd name="connsiteY102" fmla="*/ 1663540 h 6858000"/>
              <a:gd name="connsiteX103" fmla="*/ 105566 w 1349253"/>
              <a:gd name="connsiteY103" fmla="*/ 1615777 h 6858000"/>
              <a:gd name="connsiteX104" fmla="*/ 86361 w 1349253"/>
              <a:gd name="connsiteY104" fmla="*/ 1563678 h 6858000"/>
              <a:gd name="connsiteX105" fmla="*/ 92183 w 1349253"/>
              <a:gd name="connsiteY105" fmla="*/ 1477995 h 6858000"/>
              <a:gd name="connsiteX106" fmla="*/ 78268 w 1349253"/>
              <a:gd name="connsiteY106" fmla="*/ 1373769 h 6858000"/>
              <a:gd name="connsiteX107" fmla="*/ 86575 w 1349253"/>
              <a:gd name="connsiteY107" fmla="*/ 1307086 h 6858000"/>
              <a:gd name="connsiteX108" fmla="*/ 87763 w 1349253"/>
              <a:gd name="connsiteY108" fmla="*/ 1189033 h 6858000"/>
              <a:gd name="connsiteX109" fmla="*/ 92448 w 1349253"/>
              <a:gd name="connsiteY109" fmla="*/ 1168288 h 6858000"/>
              <a:gd name="connsiteX110" fmla="*/ 84730 w 1349253"/>
              <a:gd name="connsiteY110" fmla="*/ 1142577 h 6858000"/>
              <a:gd name="connsiteX111" fmla="*/ 74036 w 1349253"/>
              <a:gd name="connsiteY111" fmla="*/ 1088484 h 6858000"/>
              <a:gd name="connsiteX112" fmla="*/ 62772 w 1349253"/>
              <a:gd name="connsiteY112" fmla="*/ 1016103 h 6858000"/>
              <a:gd name="connsiteX113" fmla="*/ 64228 w 1349253"/>
              <a:gd name="connsiteY113" fmla="*/ 954054 h 6858000"/>
              <a:gd name="connsiteX114" fmla="*/ 75144 w 1349253"/>
              <a:gd name="connsiteY114" fmla="*/ 921368 h 6858000"/>
              <a:gd name="connsiteX115" fmla="*/ 59093 w 1349253"/>
              <a:gd name="connsiteY115" fmla="*/ 896999 h 6858000"/>
              <a:gd name="connsiteX116" fmla="*/ 28501 w 1349253"/>
              <a:gd name="connsiteY116" fmla="*/ 821517 h 6858000"/>
              <a:gd name="connsiteX117" fmla="*/ 7451 w 1349253"/>
              <a:gd name="connsiteY117" fmla="*/ 751353 h 6858000"/>
              <a:gd name="connsiteX118" fmla="*/ 7009 w 1349253"/>
              <a:gd name="connsiteY118" fmla="*/ 721230 h 6858000"/>
              <a:gd name="connsiteX119" fmla="*/ 16141 w 1349253"/>
              <a:gd name="connsiteY119" fmla="*/ 619315 h 6858000"/>
              <a:gd name="connsiteX120" fmla="*/ 19 w 1349253"/>
              <a:gd name="connsiteY120" fmla="*/ 585934 h 6858000"/>
              <a:gd name="connsiteX121" fmla="*/ 7093 w 1349253"/>
              <a:gd name="connsiteY121" fmla="*/ 538948 h 6858000"/>
              <a:gd name="connsiteX122" fmla="*/ 11001 w 1349253"/>
              <a:gd name="connsiteY122" fmla="*/ 525163 h 6858000"/>
              <a:gd name="connsiteX123" fmla="*/ 37125 w 1349253"/>
              <a:gd name="connsiteY123" fmla="*/ 446567 h 6858000"/>
              <a:gd name="connsiteX124" fmla="*/ 36373 w 1349253"/>
              <a:gd name="connsiteY124" fmla="*/ 393828 h 6858000"/>
              <a:gd name="connsiteX125" fmla="*/ 36203 w 1349253"/>
              <a:gd name="connsiteY125" fmla="*/ 353137 h 6858000"/>
              <a:gd name="connsiteX126" fmla="*/ 41896 w 1349253"/>
              <a:gd name="connsiteY126" fmla="*/ 275771 h 6858000"/>
              <a:gd name="connsiteX127" fmla="*/ 58923 w 1349253"/>
              <a:gd name="connsiteY127" fmla="*/ 212860 h 6858000"/>
              <a:gd name="connsiteX128" fmla="*/ 50633 w 1349253"/>
              <a:gd name="connsiteY128" fmla="*/ 144983 h 6858000"/>
              <a:gd name="connsiteX129" fmla="*/ 62917 w 1349253"/>
              <a:gd name="connsiteY129" fmla="*/ 55288 h 6858000"/>
              <a:gd name="connsiteX130" fmla="*/ 22471 w 1349253"/>
              <a:gd name="connsiteY130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0248 w 1349253"/>
              <a:gd name="connsiteY69" fmla="*/ 3777135 h 6858000"/>
              <a:gd name="connsiteX70" fmla="*/ 461981 w 1349253"/>
              <a:gd name="connsiteY70" fmla="*/ 3771656 h 6858000"/>
              <a:gd name="connsiteX71" fmla="*/ 465724 w 1349253"/>
              <a:gd name="connsiteY71" fmla="*/ 3769007 h 6858000"/>
              <a:gd name="connsiteX72" fmla="*/ 465190 w 1349253"/>
              <a:gd name="connsiteY72" fmla="*/ 3767709 h 6858000"/>
              <a:gd name="connsiteX73" fmla="*/ 473886 w 1349253"/>
              <a:gd name="connsiteY73" fmla="*/ 3738082 h 6858000"/>
              <a:gd name="connsiteX74" fmla="*/ 481232 w 1349253"/>
              <a:gd name="connsiteY74" fmla="*/ 3673397 h 6858000"/>
              <a:gd name="connsiteX75" fmla="*/ 480528 w 1349253"/>
              <a:gd name="connsiteY75" fmla="*/ 3637109 h 6858000"/>
              <a:gd name="connsiteX76" fmla="*/ 483971 w 1349253"/>
              <a:gd name="connsiteY76" fmla="*/ 3536883 h 6858000"/>
              <a:gd name="connsiteX77" fmla="*/ 491509 w 1349253"/>
              <a:gd name="connsiteY77" fmla="*/ 3435652 h 6858000"/>
              <a:gd name="connsiteX78" fmla="*/ 493180 w 1349253"/>
              <a:gd name="connsiteY78" fmla="*/ 3307769 h 6858000"/>
              <a:gd name="connsiteX79" fmla="*/ 510743 w 1349253"/>
              <a:gd name="connsiteY79" fmla="*/ 3250522 h 6858000"/>
              <a:gd name="connsiteX80" fmla="*/ 511168 w 1349253"/>
              <a:gd name="connsiteY80" fmla="*/ 3229163 h 6858000"/>
              <a:gd name="connsiteX81" fmla="*/ 487927 w 1349253"/>
              <a:gd name="connsiteY81" fmla="*/ 3158586 h 6858000"/>
              <a:gd name="connsiteX82" fmla="*/ 473112 w 1349253"/>
              <a:gd name="connsiteY82" fmla="*/ 3129034 h 6858000"/>
              <a:gd name="connsiteX83" fmla="*/ 473777 w 1349253"/>
              <a:gd name="connsiteY83" fmla="*/ 3126682 h 6858000"/>
              <a:gd name="connsiteX84" fmla="*/ 451254 w 1349253"/>
              <a:gd name="connsiteY84" fmla="*/ 3106272 h 6858000"/>
              <a:gd name="connsiteX85" fmla="*/ 423984 w 1349253"/>
              <a:gd name="connsiteY85" fmla="*/ 2958185 h 6858000"/>
              <a:gd name="connsiteX86" fmla="*/ 381264 w 1349253"/>
              <a:gd name="connsiteY86" fmla="*/ 2843952 h 6858000"/>
              <a:gd name="connsiteX87" fmla="*/ 315516 w 1349253"/>
              <a:gd name="connsiteY87" fmla="*/ 2554718 h 6858000"/>
              <a:gd name="connsiteX88" fmla="*/ 286333 w 1349253"/>
              <a:gd name="connsiteY88" fmla="*/ 2447068 h 6858000"/>
              <a:gd name="connsiteX89" fmla="*/ 273294 w 1349253"/>
              <a:gd name="connsiteY89" fmla="*/ 2425819 h 6858000"/>
              <a:gd name="connsiteX90" fmla="*/ 279293 w 1349253"/>
              <a:gd name="connsiteY90" fmla="*/ 2402874 h 6858000"/>
              <a:gd name="connsiteX91" fmla="*/ 281905 w 1349253"/>
              <a:gd name="connsiteY91" fmla="*/ 2381443 h 6858000"/>
              <a:gd name="connsiteX92" fmla="*/ 258234 w 1349253"/>
              <a:gd name="connsiteY92" fmla="*/ 2261920 h 6858000"/>
              <a:gd name="connsiteX93" fmla="*/ 248121 w 1349253"/>
              <a:gd name="connsiteY93" fmla="*/ 2195378 h 6858000"/>
              <a:gd name="connsiteX94" fmla="*/ 232338 w 1349253"/>
              <a:gd name="connsiteY94" fmla="*/ 2155135 h 6858000"/>
              <a:gd name="connsiteX95" fmla="*/ 229796 w 1349253"/>
              <a:gd name="connsiteY95" fmla="*/ 2118008 h 6858000"/>
              <a:gd name="connsiteX96" fmla="*/ 230789 w 1349253"/>
              <a:gd name="connsiteY96" fmla="*/ 2050531 h 6858000"/>
              <a:gd name="connsiteX97" fmla="*/ 222595 w 1349253"/>
              <a:gd name="connsiteY97" fmla="*/ 1963269 h 6858000"/>
              <a:gd name="connsiteX98" fmla="*/ 203773 w 1349253"/>
              <a:gd name="connsiteY98" fmla="*/ 1906352 h 6858000"/>
              <a:gd name="connsiteX99" fmla="*/ 180330 w 1349253"/>
              <a:gd name="connsiteY99" fmla="*/ 1861531 h 6858000"/>
              <a:gd name="connsiteX100" fmla="*/ 134129 w 1349253"/>
              <a:gd name="connsiteY100" fmla="*/ 1732919 h 6858000"/>
              <a:gd name="connsiteX101" fmla="*/ 106440 w 1349253"/>
              <a:gd name="connsiteY101" fmla="*/ 1663540 h 6858000"/>
              <a:gd name="connsiteX102" fmla="*/ 105566 w 1349253"/>
              <a:gd name="connsiteY102" fmla="*/ 1615777 h 6858000"/>
              <a:gd name="connsiteX103" fmla="*/ 86361 w 1349253"/>
              <a:gd name="connsiteY103" fmla="*/ 1563678 h 6858000"/>
              <a:gd name="connsiteX104" fmla="*/ 92183 w 1349253"/>
              <a:gd name="connsiteY104" fmla="*/ 1477995 h 6858000"/>
              <a:gd name="connsiteX105" fmla="*/ 78268 w 1349253"/>
              <a:gd name="connsiteY105" fmla="*/ 1373769 h 6858000"/>
              <a:gd name="connsiteX106" fmla="*/ 86575 w 1349253"/>
              <a:gd name="connsiteY106" fmla="*/ 1307086 h 6858000"/>
              <a:gd name="connsiteX107" fmla="*/ 87763 w 1349253"/>
              <a:gd name="connsiteY107" fmla="*/ 1189033 h 6858000"/>
              <a:gd name="connsiteX108" fmla="*/ 92448 w 1349253"/>
              <a:gd name="connsiteY108" fmla="*/ 1168288 h 6858000"/>
              <a:gd name="connsiteX109" fmla="*/ 84730 w 1349253"/>
              <a:gd name="connsiteY109" fmla="*/ 1142577 h 6858000"/>
              <a:gd name="connsiteX110" fmla="*/ 74036 w 1349253"/>
              <a:gd name="connsiteY110" fmla="*/ 1088484 h 6858000"/>
              <a:gd name="connsiteX111" fmla="*/ 62772 w 1349253"/>
              <a:gd name="connsiteY111" fmla="*/ 1016103 h 6858000"/>
              <a:gd name="connsiteX112" fmla="*/ 64228 w 1349253"/>
              <a:gd name="connsiteY112" fmla="*/ 954054 h 6858000"/>
              <a:gd name="connsiteX113" fmla="*/ 75144 w 1349253"/>
              <a:gd name="connsiteY113" fmla="*/ 921368 h 6858000"/>
              <a:gd name="connsiteX114" fmla="*/ 59093 w 1349253"/>
              <a:gd name="connsiteY114" fmla="*/ 896999 h 6858000"/>
              <a:gd name="connsiteX115" fmla="*/ 28501 w 1349253"/>
              <a:gd name="connsiteY115" fmla="*/ 821517 h 6858000"/>
              <a:gd name="connsiteX116" fmla="*/ 7451 w 1349253"/>
              <a:gd name="connsiteY116" fmla="*/ 751353 h 6858000"/>
              <a:gd name="connsiteX117" fmla="*/ 7009 w 1349253"/>
              <a:gd name="connsiteY117" fmla="*/ 721230 h 6858000"/>
              <a:gd name="connsiteX118" fmla="*/ 16141 w 1349253"/>
              <a:gd name="connsiteY118" fmla="*/ 619315 h 6858000"/>
              <a:gd name="connsiteX119" fmla="*/ 19 w 1349253"/>
              <a:gd name="connsiteY119" fmla="*/ 585934 h 6858000"/>
              <a:gd name="connsiteX120" fmla="*/ 7093 w 1349253"/>
              <a:gd name="connsiteY120" fmla="*/ 538948 h 6858000"/>
              <a:gd name="connsiteX121" fmla="*/ 11001 w 1349253"/>
              <a:gd name="connsiteY121" fmla="*/ 525163 h 6858000"/>
              <a:gd name="connsiteX122" fmla="*/ 37125 w 1349253"/>
              <a:gd name="connsiteY122" fmla="*/ 446567 h 6858000"/>
              <a:gd name="connsiteX123" fmla="*/ 36373 w 1349253"/>
              <a:gd name="connsiteY123" fmla="*/ 393828 h 6858000"/>
              <a:gd name="connsiteX124" fmla="*/ 36203 w 1349253"/>
              <a:gd name="connsiteY124" fmla="*/ 353137 h 6858000"/>
              <a:gd name="connsiteX125" fmla="*/ 41896 w 1349253"/>
              <a:gd name="connsiteY125" fmla="*/ 275771 h 6858000"/>
              <a:gd name="connsiteX126" fmla="*/ 58923 w 1349253"/>
              <a:gd name="connsiteY126" fmla="*/ 212860 h 6858000"/>
              <a:gd name="connsiteX127" fmla="*/ 50633 w 1349253"/>
              <a:gd name="connsiteY127" fmla="*/ 144983 h 6858000"/>
              <a:gd name="connsiteX128" fmla="*/ 62917 w 1349253"/>
              <a:gd name="connsiteY128" fmla="*/ 55288 h 6858000"/>
              <a:gd name="connsiteX129" fmla="*/ 22471 w 1349253"/>
              <a:gd name="connsiteY129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0248 w 1349253"/>
              <a:gd name="connsiteY68" fmla="*/ 3777135 h 6858000"/>
              <a:gd name="connsiteX69" fmla="*/ 461981 w 1349253"/>
              <a:gd name="connsiteY69" fmla="*/ 3771656 h 6858000"/>
              <a:gd name="connsiteX70" fmla="*/ 465724 w 1349253"/>
              <a:gd name="connsiteY70" fmla="*/ 3769007 h 6858000"/>
              <a:gd name="connsiteX71" fmla="*/ 465190 w 1349253"/>
              <a:gd name="connsiteY71" fmla="*/ 3767709 h 6858000"/>
              <a:gd name="connsiteX72" fmla="*/ 473886 w 1349253"/>
              <a:gd name="connsiteY72" fmla="*/ 3738082 h 6858000"/>
              <a:gd name="connsiteX73" fmla="*/ 481232 w 1349253"/>
              <a:gd name="connsiteY73" fmla="*/ 3673397 h 6858000"/>
              <a:gd name="connsiteX74" fmla="*/ 480528 w 1349253"/>
              <a:gd name="connsiteY74" fmla="*/ 3637109 h 6858000"/>
              <a:gd name="connsiteX75" fmla="*/ 483971 w 1349253"/>
              <a:gd name="connsiteY75" fmla="*/ 3536883 h 6858000"/>
              <a:gd name="connsiteX76" fmla="*/ 491509 w 1349253"/>
              <a:gd name="connsiteY76" fmla="*/ 3435652 h 6858000"/>
              <a:gd name="connsiteX77" fmla="*/ 493180 w 1349253"/>
              <a:gd name="connsiteY77" fmla="*/ 3307769 h 6858000"/>
              <a:gd name="connsiteX78" fmla="*/ 510743 w 1349253"/>
              <a:gd name="connsiteY78" fmla="*/ 3250522 h 6858000"/>
              <a:gd name="connsiteX79" fmla="*/ 511168 w 1349253"/>
              <a:gd name="connsiteY79" fmla="*/ 3229163 h 6858000"/>
              <a:gd name="connsiteX80" fmla="*/ 487927 w 1349253"/>
              <a:gd name="connsiteY80" fmla="*/ 3158586 h 6858000"/>
              <a:gd name="connsiteX81" fmla="*/ 473112 w 1349253"/>
              <a:gd name="connsiteY81" fmla="*/ 3129034 h 6858000"/>
              <a:gd name="connsiteX82" fmla="*/ 473777 w 1349253"/>
              <a:gd name="connsiteY82" fmla="*/ 3126682 h 6858000"/>
              <a:gd name="connsiteX83" fmla="*/ 451254 w 1349253"/>
              <a:gd name="connsiteY83" fmla="*/ 3106272 h 6858000"/>
              <a:gd name="connsiteX84" fmla="*/ 423984 w 1349253"/>
              <a:gd name="connsiteY84" fmla="*/ 2958185 h 6858000"/>
              <a:gd name="connsiteX85" fmla="*/ 381264 w 1349253"/>
              <a:gd name="connsiteY85" fmla="*/ 2843952 h 6858000"/>
              <a:gd name="connsiteX86" fmla="*/ 315516 w 1349253"/>
              <a:gd name="connsiteY86" fmla="*/ 2554718 h 6858000"/>
              <a:gd name="connsiteX87" fmla="*/ 286333 w 1349253"/>
              <a:gd name="connsiteY87" fmla="*/ 2447068 h 6858000"/>
              <a:gd name="connsiteX88" fmla="*/ 273294 w 1349253"/>
              <a:gd name="connsiteY88" fmla="*/ 2425819 h 6858000"/>
              <a:gd name="connsiteX89" fmla="*/ 279293 w 1349253"/>
              <a:gd name="connsiteY89" fmla="*/ 2402874 h 6858000"/>
              <a:gd name="connsiteX90" fmla="*/ 281905 w 1349253"/>
              <a:gd name="connsiteY90" fmla="*/ 2381443 h 6858000"/>
              <a:gd name="connsiteX91" fmla="*/ 258234 w 1349253"/>
              <a:gd name="connsiteY91" fmla="*/ 2261920 h 6858000"/>
              <a:gd name="connsiteX92" fmla="*/ 248121 w 1349253"/>
              <a:gd name="connsiteY92" fmla="*/ 2195378 h 6858000"/>
              <a:gd name="connsiteX93" fmla="*/ 232338 w 1349253"/>
              <a:gd name="connsiteY93" fmla="*/ 2155135 h 6858000"/>
              <a:gd name="connsiteX94" fmla="*/ 229796 w 1349253"/>
              <a:gd name="connsiteY94" fmla="*/ 2118008 h 6858000"/>
              <a:gd name="connsiteX95" fmla="*/ 230789 w 1349253"/>
              <a:gd name="connsiteY95" fmla="*/ 2050531 h 6858000"/>
              <a:gd name="connsiteX96" fmla="*/ 222595 w 1349253"/>
              <a:gd name="connsiteY96" fmla="*/ 1963269 h 6858000"/>
              <a:gd name="connsiteX97" fmla="*/ 203773 w 1349253"/>
              <a:gd name="connsiteY97" fmla="*/ 1906352 h 6858000"/>
              <a:gd name="connsiteX98" fmla="*/ 180330 w 1349253"/>
              <a:gd name="connsiteY98" fmla="*/ 1861531 h 6858000"/>
              <a:gd name="connsiteX99" fmla="*/ 134129 w 1349253"/>
              <a:gd name="connsiteY99" fmla="*/ 1732919 h 6858000"/>
              <a:gd name="connsiteX100" fmla="*/ 106440 w 1349253"/>
              <a:gd name="connsiteY100" fmla="*/ 1663540 h 6858000"/>
              <a:gd name="connsiteX101" fmla="*/ 105566 w 1349253"/>
              <a:gd name="connsiteY101" fmla="*/ 1615777 h 6858000"/>
              <a:gd name="connsiteX102" fmla="*/ 86361 w 1349253"/>
              <a:gd name="connsiteY102" fmla="*/ 1563678 h 6858000"/>
              <a:gd name="connsiteX103" fmla="*/ 92183 w 1349253"/>
              <a:gd name="connsiteY103" fmla="*/ 1477995 h 6858000"/>
              <a:gd name="connsiteX104" fmla="*/ 78268 w 1349253"/>
              <a:gd name="connsiteY104" fmla="*/ 1373769 h 6858000"/>
              <a:gd name="connsiteX105" fmla="*/ 86575 w 1349253"/>
              <a:gd name="connsiteY105" fmla="*/ 1307086 h 6858000"/>
              <a:gd name="connsiteX106" fmla="*/ 87763 w 1349253"/>
              <a:gd name="connsiteY106" fmla="*/ 1189033 h 6858000"/>
              <a:gd name="connsiteX107" fmla="*/ 92448 w 1349253"/>
              <a:gd name="connsiteY107" fmla="*/ 1168288 h 6858000"/>
              <a:gd name="connsiteX108" fmla="*/ 84730 w 1349253"/>
              <a:gd name="connsiteY108" fmla="*/ 1142577 h 6858000"/>
              <a:gd name="connsiteX109" fmla="*/ 74036 w 1349253"/>
              <a:gd name="connsiteY109" fmla="*/ 1088484 h 6858000"/>
              <a:gd name="connsiteX110" fmla="*/ 62772 w 1349253"/>
              <a:gd name="connsiteY110" fmla="*/ 1016103 h 6858000"/>
              <a:gd name="connsiteX111" fmla="*/ 64228 w 1349253"/>
              <a:gd name="connsiteY111" fmla="*/ 954054 h 6858000"/>
              <a:gd name="connsiteX112" fmla="*/ 75144 w 1349253"/>
              <a:gd name="connsiteY112" fmla="*/ 921368 h 6858000"/>
              <a:gd name="connsiteX113" fmla="*/ 59093 w 1349253"/>
              <a:gd name="connsiteY113" fmla="*/ 896999 h 6858000"/>
              <a:gd name="connsiteX114" fmla="*/ 28501 w 1349253"/>
              <a:gd name="connsiteY114" fmla="*/ 821517 h 6858000"/>
              <a:gd name="connsiteX115" fmla="*/ 7451 w 1349253"/>
              <a:gd name="connsiteY115" fmla="*/ 751353 h 6858000"/>
              <a:gd name="connsiteX116" fmla="*/ 7009 w 1349253"/>
              <a:gd name="connsiteY116" fmla="*/ 721230 h 6858000"/>
              <a:gd name="connsiteX117" fmla="*/ 16141 w 1349253"/>
              <a:gd name="connsiteY117" fmla="*/ 619315 h 6858000"/>
              <a:gd name="connsiteX118" fmla="*/ 19 w 1349253"/>
              <a:gd name="connsiteY118" fmla="*/ 585934 h 6858000"/>
              <a:gd name="connsiteX119" fmla="*/ 7093 w 1349253"/>
              <a:gd name="connsiteY119" fmla="*/ 538948 h 6858000"/>
              <a:gd name="connsiteX120" fmla="*/ 11001 w 1349253"/>
              <a:gd name="connsiteY120" fmla="*/ 525163 h 6858000"/>
              <a:gd name="connsiteX121" fmla="*/ 37125 w 1349253"/>
              <a:gd name="connsiteY121" fmla="*/ 446567 h 6858000"/>
              <a:gd name="connsiteX122" fmla="*/ 36373 w 1349253"/>
              <a:gd name="connsiteY122" fmla="*/ 393828 h 6858000"/>
              <a:gd name="connsiteX123" fmla="*/ 36203 w 1349253"/>
              <a:gd name="connsiteY123" fmla="*/ 353137 h 6858000"/>
              <a:gd name="connsiteX124" fmla="*/ 41896 w 1349253"/>
              <a:gd name="connsiteY124" fmla="*/ 275771 h 6858000"/>
              <a:gd name="connsiteX125" fmla="*/ 58923 w 1349253"/>
              <a:gd name="connsiteY125" fmla="*/ 212860 h 6858000"/>
              <a:gd name="connsiteX126" fmla="*/ 50633 w 1349253"/>
              <a:gd name="connsiteY126" fmla="*/ 144983 h 6858000"/>
              <a:gd name="connsiteX127" fmla="*/ 62917 w 1349253"/>
              <a:gd name="connsiteY127" fmla="*/ 55288 h 6858000"/>
              <a:gd name="connsiteX128" fmla="*/ 22471 w 1349253"/>
              <a:gd name="connsiteY128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0248 w 1349253"/>
              <a:gd name="connsiteY67" fmla="*/ 3777135 h 6858000"/>
              <a:gd name="connsiteX68" fmla="*/ 461981 w 1349253"/>
              <a:gd name="connsiteY68" fmla="*/ 3771656 h 6858000"/>
              <a:gd name="connsiteX69" fmla="*/ 465724 w 1349253"/>
              <a:gd name="connsiteY69" fmla="*/ 3769007 h 6858000"/>
              <a:gd name="connsiteX70" fmla="*/ 465190 w 1349253"/>
              <a:gd name="connsiteY70" fmla="*/ 3767709 h 6858000"/>
              <a:gd name="connsiteX71" fmla="*/ 473886 w 1349253"/>
              <a:gd name="connsiteY71" fmla="*/ 3738082 h 6858000"/>
              <a:gd name="connsiteX72" fmla="*/ 481232 w 1349253"/>
              <a:gd name="connsiteY72" fmla="*/ 3673397 h 6858000"/>
              <a:gd name="connsiteX73" fmla="*/ 480528 w 1349253"/>
              <a:gd name="connsiteY73" fmla="*/ 3637109 h 6858000"/>
              <a:gd name="connsiteX74" fmla="*/ 483971 w 1349253"/>
              <a:gd name="connsiteY74" fmla="*/ 3536883 h 6858000"/>
              <a:gd name="connsiteX75" fmla="*/ 491509 w 1349253"/>
              <a:gd name="connsiteY75" fmla="*/ 3435652 h 6858000"/>
              <a:gd name="connsiteX76" fmla="*/ 493180 w 1349253"/>
              <a:gd name="connsiteY76" fmla="*/ 3307769 h 6858000"/>
              <a:gd name="connsiteX77" fmla="*/ 510743 w 1349253"/>
              <a:gd name="connsiteY77" fmla="*/ 3250522 h 6858000"/>
              <a:gd name="connsiteX78" fmla="*/ 511168 w 1349253"/>
              <a:gd name="connsiteY78" fmla="*/ 3229163 h 6858000"/>
              <a:gd name="connsiteX79" fmla="*/ 487927 w 1349253"/>
              <a:gd name="connsiteY79" fmla="*/ 3158586 h 6858000"/>
              <a:gd name="connsiteX80" fmla="*/ 473112 w 1349253"/>
              <a:gd name="connsiteY80" fmla="*/ 3129034 h 6858000"/>
              <a:gd name="connsiteX81" fmla="*/ 473777 w 1349253"/>
              <a:gd name="connsiteY81" fmla="*/ 3126682 h 6858000"/>
              <a:gd name="connsiteX82" fmla="*/ 451254 w 1349253"/>
              <a:gd name="connsiteY82" fmla="*/ 3106272 h 6858000"/>
              <a:gd name="connsiteX83" fmla="*/ 423984 w 1349253"/>
              <a:gd name="connsiteY83" fmla="*/ 2958185 h 6858000"/>
              <a:gd name="connsiteX84" fmla="*/ 381264 w 1349253"/>
              <a:gd name="connsiteY84" fmla="*/ 2843952 h 6858000"/>
              <a:gd name="connsiteX85" fmla="*/ 315516 w 1349253"/>
              <a:gd name="connsiteY85" fmla="*/ 2554718 h 6858000"/>
              <a:gd name="connsiteX86" fmla="*/ 286333 w 1349253"/>
              <a:gd name="connsiteY86" fmla="*/ 2447068 h 6858000"/>
              <a:gd name="connsiteX87" fmla="*/ 273294 w 1349253"/>
              <a:gd name="connsiteY87" fmla="*/ 2425819 h 6858000"/>
              <a:gd name="connsiteX88" fmla="*/ 279293 w 1349253"/>
              <a:gd name="connsiteY88" fmla="*/ 2402874 h 6858000"/>
              <a:gd name="connsiteX89" fmla="*/ 281905 w 1349253"/>
              <a:gd name="connsiteY89" fmla="*/ 2381443 h 6858000"/>
              <a:gd name="connsiteX90" fmla="*/ 258234 w 1349253"/>
              <a:gd name="connsiteY90" fmla="*/ 2261920 h 6858000"/>
              <a:gd name="connsiteX91" fmla="*/ 248121 w 1349253"/>
              <a:gd name="connsiteY91" fmla="*/ 2195378 h 6858000"/>
              <a:gd name="connsiteX92" fmla="*/ 232338 w 1349253"/>
              <a:gd name="connsiteY92" fmla="*/ 2155135 h 6858000"/>
              <a:gd name="connsiteX93" fmla="*/ 229796 w 1349253"/>
              <a:gd name="connsiteY93" fmla="*/ 2118008 h 6858000"/>
              <a:gd name="connsiteX94" fmla="*/ 230789 w 1349253"/>
              <a:gd name="connsiteY94" fmla="*/ 2050531 h 6858000"/>
              <a:gd name="connsiteX95" fmla="*/ 222595 w 1349253"/>
              <a:gd name="connsiteY95" fmla="*/ 1963269 h 6858000"/>
              <a:gd name="connsiteX96" fmla="*/ 203773 w 1349253"/>
              <a:gd name="connsiteY96" fmla="*/ 1906352 h 6858000"/>
              <a:gd name="connsiteX97" fmla="*/ 180330 w 1349253"/>
              <a:gd name="connsiteY97" fmla="*/ 1861531 h 6858000"/>
              <a:gd name="connsiteX98" fmla="*/ 134129 w 1349253"/>
              <a:gd name="connsiteY98" fmla="*/ 1732919 h 6858000"/>
              <a:gd name="connsiteX99" fmla="*/ 106440 w 1349253"/>
              <a:gd name="connsiteY99" fmla="*/ 1663540 h 6858000"/>
              <a:gd name="connsiteX100" fmla="*/ 105566 w 1349253"/>
              <a:gd name="connsiteY100" fmla="*/ 1615777 h 6858000"/>
              <a:gd name="connsiteX101" fmla="*/ 86361 w 1349253"/>
              <a:gd name="connsiteY101" fmla="*/ 1563678 h 6858000"/>
              <a:gd name="connsiteX102" fmla="*/ 92183 w 1349253"/>
              <a:gd name="connsiteY102" fmla="*/ 1477995 h 6858000"/>
              <a:gd name="connsiteX103" fmla="*/ 78268 w 1349253"/>
              <a:gd name="connsiteY103" fmla="*/ 1373769 h 6858000"/>
              <a:gd name="connsiteX104" fmla="*/ 86575 w 1349253"/>
              <a:gd name="connsiteY104" fmla="*/ 1307086 h 6858000"/>
              <a:gd name="connsiteX105" fmla="*/ 87763 w 1349253"/>
              <a:gd name="connsiteY105" fmla="*/ 1189033 h 6858000"/>
              <a:gd name="connsiteX106" fmla="*/ 92448 w 1349253"/>
              <a:gd name="connsiteY106" fmla="*/ 1168288 h 6858000"/>
              <a:gd name="connsiteX107" fmla="*/ 84730 w 1349253"/>
              <a:gd name="connsiteY107" fmla="*/ 1142577 h 6858000"/>
              <a:gd name="connsiteX108" fmla="*/ 74036 w 1349253"/>
              <a:gd name="connsiteY108" fmla="*/ 1088484 h 6858000"/>
              <a:gd name="connsiteX109" fmla="*/ 62772 w 1349253"/>
              <a:gd name="connsiteY109" fmla="*/ 1016103 h 6858000"/>
              <a:gd name="connsiteX110" fmla="*/ 64228 w 1349253"/>
              <a:gd name="connsiteY110" fmla="*/ 954054 h 6858000"/>
              <a:gd name="connsiteX111" fmla="*/ 75144 w 1349253"/>
              <a:gd name="connsiteY111" fmla="*/ 921368 h 6858000"/>
              <a:gd name="connsiteX112" fmla="*/ 59093 w 1349253"/>
              <a:gd name="connsiteY112" fmla="*/ 896999 h 6858000"/>
              <a:gd name="connsiteX113" fmla="*/ 28501 w 1349253"/>
              <a:gd name="connsiteY113" fmla="*/ 821517 h 6858000"/>
              <a:gd name="connsiteX114" fmla="*/ 7451 w 1349253"/>
              <a:gd name="connsiteY114" fmla="*/ 751353 h 6858000"/>
              <a:gd name="connsiteX115" fmla="*/ 7009 w 1349253"/>
              <a:gd name="connsiteY115" fmla="*/ 721230 h 6858000"/>
              <a:gd name="connsiteX116" fmla="*/ 16141 w 1349253"/>
              <a:gd name="connsiteY116" fmla="*/ 619315 h 6858000"/>
              <a:gd name="connsiteX117" fmla="*/ 19 w 1349253"/>
              <a:gd name="connsiteY117" fmla="*/ 585934 h 6858000"/>
              <a:gd name="connsiteX118" fmla="*/ 7093 w 1349253"/>
              <a:gd name="connsiteY118" fmla="*/ 538948 h 6858000"/>
              <a:gd name="connsiteX119" fmla="*/ 11001 w 1349253"/>
              <a:gd name="connsiteY119" fmla="*/ 525163 h 6858000"/>
              <a:gd name="connsiteX120" fmla="*/ 37125 w 1349253"/>
              <a:gd name="connsiteY120" fmla="*/ 446567 h 6858000"/>
              <a:gd name="connsiteX121" fmla="*/ 36373 w 1349253"/>
              <a:gd name="connsiteY121" fmla="*/ 393828 h 6858000"/>
              <a:gd name="connsiteX122" fmla="*/ 36203 w 1349253"/>
              <a:gd name="connsiteY122" fmla="*/ 353137 h 6858000"/>
              <a:gd name="connsiteX123" fmla="*/ 41896 w 1349253"/>
              <a:gd name="connsiteY123" fmla="*/ 275771 h 6858000"/>
              <a:gd name="connsiteX124" fmla="*/ 58923 w 1349253"/>
              <a:gd name="connsiteY124" fmla="*/ 212860 h 6858000"/>
              <a:gd name="connsiteX125" fmla="*/ 50633 w 1349253"/>
              <a:gd name="connsiteY125" fmla="*/ 144983 h 6858000"/>
              <a:gd name="connsiteX126" fmla="*/ 62917 w 1349253"/>
              <a:gd name="connsiteY126" fmla="*/ 55288 h 6858000"/>
              <a:gd name="connsiteX127" fmla="*/ 22471 w 1349253"/>
              <a:gd name="connsiteY127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29633 w 1349253"/>
              <a:gd name="connsiteY61" fmla="*/ 3933779 h 6858000"/>
              <a:gd name="connsiteX62" fmla="*/ 430964 w 1349253"/>
              <a:gd name="connsiteY62" fmla="*/ 3933093 h 6858000"/>
              <a:gd name="connsiteX63" fmla="*/ 435318 w 1349253"/>
              <a:gd name="connsiteY63" fmla="*/ 3922082 h 6858000"/>
              <a:gd name="connsiteX64" fmla="*/ 440396 w 1349253"/>
              <a:gd name="connsiteY64" fmla="*/ 3901461 h 6858000"/>
              <a:gd name="connsiteX65" fmla="*/ 462990 w 1349253"/>
              <a:gd name="connsiteY65" fmla="*/ 3813873 h 6858000"/>
              <a:gd name="connsiteX66" fmla="*/ 460248 w 1349253"/>
              <a:gd name="connsiteY66" fmla="*/ 3777135 h 6858000"/>
              <a:gd name="connsiteX67" fmla="*/ 461981 w 1349253"/>
              <a:gd name="connsiteY67" fmla="*/ 3771656 h 6858000"/>
              <a:gd name="connsiteX68" fmla="*/ 465724 w 1349253"/>
              <a:gd name="connsiteY68" fmla="*/ 3769007 h 6858000"/>
              <a:gd name="connsiteX69" fmla="*/ 465190 w 1349253"/>
              <a:gd name="connsiteY69" fmla="*/ 3767709 h 6858000"/>
              <a:gd name="connsiteX70" fmla="*/ 473886 w 1349253"/>
              <a:gd name="connsiteY70" fmla="*/ 3738082 h 6858000"/>
              <a:gd name="connsiteX71" fmla="*/ 481232 w 1349253"/>
              <a:gd name="connsiteY71" fmla="*/ 3673397 h 6858000"/>
              <a:gd name="connsiteX72" fmla="*/ 480528 w 1349253"/>
              <a:gd name="connsiteY72" fmla="*/ 3637109 h 6858000"/>
              <a:gd name="connsiteX73" fmla="*/ 483971 w 1349253"/>
              <a:gd name="connsiteY73" fmla="*/ 3536883 h 6858000"/>
              <a:gd name="connsiteX74" fmla="*/ 491509 w 1349253"/>
              <a:gd name="connsiteY74" fmla="*/ 3435652 h 6858000"/>
              <a:gd name="connsiteX75" fmla="*/ 493180 w 1349253"/>
              <a:gd name="connsiteY75" fmla="*/ 3307769 h 6858000"/>
              <a:gd name="connsiteX76" fmla="*/ 510743 w 1349253"/>
              <a:gd name="connsiteY76" fmla="*/ 3250522 h 6858000"/>
              <a:gd name="connsiteX77" fmla="*/ 511168 w 1349253"/>
              <a:gd name="connsiteY77" fmla="*/ 3229163 h 6858000"/>
              <a:gd name="connsiteX78" fmla="*/ 487927 w 1349253"/>
              <a:gd name="connsiteY78" fmla="*/ 3158586 h 6858000"/>
              <a:gd name="connsiteX79" fmla="*/ 473112 w 1349253"/>
              <a:gd name="connsiteY79" fmla="*/ 3129034 h 6858000"/>
              <a:gd name="connsiteX80" fmla="*/ 473777 w 1349253"/>
              <a:gd name="connsiteY80" fmla="*/ 3126682 h 6858000"/>
              <a:gd name="connsiteX81" fmla="*/ 451254 w 1349253"/>
              <a:gd name="connsiteY81" fmla="*/ 3106272 h 6858000"/>
              <a:gd name="connsiteX82" fmla="*/ 423984 w 1349253"/>
              <a:gd name="connsiteY82" fmla="*/ 2958185 h 6858000"/>
              <a:gd name="connsiteX83" fmla="*/ 381264 w 1349253"/>
              <a:gd name="connsiteY83" fmla="*/ 2843952 h 6858000"/>
              <a:gd name="connsiteX84" fmla="*/ 315516 w 1349253"/>
              <a:gd name="connsiteY84" fmla="*/ 2554718 h 6858000"/>
              <a:gd name="connsiteX85" fmla="*/ 286333 w 1349253"/>
              <a:gd name="connsiteY85" fmla="*/ 2447068 h 6858000"/>
              <a:gd name="connsiteX86" fmla="*/ 273294 w 1349253"/>
              <a:gd name="connsiteY86" fmla="*/ 2425819 h 6858000"/>
              <a:gd name="connsiteX87" fmla="*/ 279293 w 1349253"/>
              <a:gd name="connsiteY87" fmla="*/ 2402874 h 6858000"/>
              <a:gd name="connsiteX88" fmla="*/ 281905 w 1349253"/>
              <a:gd name="connsiteY88" fmla="*/ 2381443 h 6858000"/>
              <a:gd name="connsiteX89" fmla="*/ 258234 w 1349253"/>
              <a:gd name="connsiteY89" fmla="*/ 2261920 h 6858000"/>
              <a:gd name="connsiteX90" fmla="*/ 248121 w 1349253"/>
              <a:gd name="connsiteY90" fmla="*/ 2195378 h 6858000"/>
              <a:gd name="connsiteX91" fmla="*/ 232338 w 1349253"/>
              <a:gd name="connsiteY91" fmla="*/ 2155135 h 6858000"/>
              <a:gd name="connsiteX92" fmla="*/ 229796 w 1349253"/>
              <a:gd name="connsiteY92" fmla="*/ 2118008 h 6858000"/>
              <a:gd name="connsiteX93" fmla="*/ 230789 w 1349253"/>
              <a:gd name="connsiteY93" fmla="*/ 2050531 h 6858000"/>
              <a:gd name="connsiteX94" fmla="*/ 222595 w 1349253"/>
              <a:gd name="connsiteY94" fmla="*/ 1963269 h 6858000"/>
              <a:gd name="connsiteX95" fmla="*/ 203773 w 1349253"/>
              <a:gd name="connsiteY95" fmla="*/ 1906352 h 6858000"/>
              <a:gd name="connsiteX96" fmla="*/ 180330 w 1349253"/>
              <a:gd name="connsiteY96" fmla="*/ 1861531 h 6858000"/>
              <a:gd name="connsiteX97" fmla="*/ 134129 w 1349253"/>
              <a:gd name="connsiteY97" fmla="*/ 1732919 h 6858000"/>
              <a:gd name="connsiteX98" fmla="*/ 106440 w 1349253"/>
              <a:gd name="connsiteY98" fmla="*/ 1663540 h 6858000"/>
              <a:gd name="connsiteX99" fmla="*/ 105566 w 1349253"/>
              <a:gd name="connsiteY99" fmla="*/ 1615777 h 6858000"/>
              <a:gd name="connsiteX100" fmla="*/ 86361 w 1349253"/>
              <a:gd name="connsiteY100" fmla="*/ 1563678 h 6858000"/>
              <a:gd name="connsiteX101" fmla="*/ 92183 w 1349253"/>
              <a:gd name="connsiteY101" fmla="*/ 1477995 h 6858000"/>
              <a:gd name="connsiteX102" fmla="*/ 78268 w 1349253"/>
              <a:gd name="connsiteY102" fmla="*/ 1373769 h 6858000"/>
              <a:gd name="connsiteX103" fmla="*/ 86575 w 1349253"/>
              <a:gd name="connsiteY103" fmla="*/ 1307086 h 6858000"/>
              <a:gd name="connsiteX104" fmla="*/ 87763 w 1349253"/>
              <a:gd name="connsiteY104" fmla="*/ 1189033 h 6858000"/>
              <a:gd name="connsiteX105" fmla="*/ 92448 w 1349253"/>
              <a:gd name="connsiteY105" fmla="*/ 1168288 h 6858000"/>
              <a:gd name="connsiteX106" fmla="*/ 84730 w 1349253"/>
              <a:gd name="connsiteY106" fmla="*/ 1142577 h 6858000"/>
              <a:gd name="connsiteX107" fmla="*/ 74036 w 1349253"/>
              <a:gd name="connsiteY107" fmla="*/ 1088484 h 6858000"/>
              <a:gd name="connsiteX108" fmla="*/ 62772 w 1349253"/>
              <a:gd name="connsiteY108" fmla="*/ 1016103 h 6858000"/>
              <a:gd name="connsiteX109" fmla="*/ 64228 w 1349253"/>
              <a:gd name="connsiteY109" fmla="*/ 954054 h 6858000"/>
              <a:gd name="connsiteX110" fmla="*/ 75144 w 1349253"/>
              <a:gd name="connsiteY110" fmla="*/ 921368 h 6858000"/>
              <a:gd name="connsiteX111" fmla="*/ 59093 w 1349253"/>
              <a:gd name="connsiteY111" fmla="*/ 896999 h 6858000"/>
              <a:gd name="connsiteX112" fmla="*/ 28501 w 1349253"/>
              <a:gd name="connsiteY112" fmla="*/ 821517 h 6858000"/>
              <a:gd name="connsiteX113" fmla="*/ 7451 w 1349253"/>
              <a:gd name="connsiteY113" fmla="*/ 751353 h 6858000"/>
              <a:gd name="connsiteX114" fmla="*/ 7009 w 1349253"/>
              <a:gd name="connsiteY114" fmla="*/ 721230 h 6858000"/>
              <a:gd name="connsiteX115" fmla="*/ 16141 w 1349253"/>
              <a:gd name="connsiteY115" fmla="*/ 619315 h 6858000"/>
              <a:gd name="connsiteX116" fmla="*/ 19 w 1349253"/>
              <a:gd name="connsiteY116" fmla="*/ 585934 h 6858000"/>
              <a:gd name="connsiteX117" fmla="*/ 7093 w 1349253"/>
              <a:gd name="connsiteY117" fmla="*/ 538948 h 6858000"/>
              <a:gd name="connsiteX118" fmla="*/ 11001 w 1349253"/>
              <a:gd name="connsiteY118" fmla="*/ 525163 h 6858000"/>
              <a:gd name="connsiteX119" fmla="*/ 37125 w 1349253"/>
              <a:gd name="connsiteY119" fmla="*/ 446567 h 6858000"/>
              <a:gd name="connsiteX120" fmla="*/ 36373 w 1349253"/>
              <a:gd name="connsiteY120" fmla="*/ 393828 h 6858000"/>
              <a:gd name="connsiteX121" fmla="*/ 36203 w 1349253"/>
              <a:gd name="connsiteY121" fmla="*/ 353137 h 6858000"/>
              <a:gd name="connsiteX122" fmla="*/ 41896 w 1349253"/>
              <a:gd name="connsiteY122" fmla="*/ 275771 h 6858000"/>
              <a:gd name="connsiteX123" fmla="*/ 58923 w 1349253"/>
              <a:gd name="connsiteY123" fmla="*/ 212860 h 6858000"/>
              <a:gd name="connsiteX124" fmla="*/ 50633 w 1349253"/>
              <a:gd name="connsiteY124" fmla="*/ 144983 h 6858000"/>
              <a:gd name="connsiteX125" fmla="*/ 62917 w 1349253"/>
              <a:gd name="connsiteY125" fmla="*/ 55288 h 6858000"/>
              <a:gd name="connsiteX126" fmla="*/ 22471 w 1349253"/>
              <a:gd name="connsiteY126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35318 w 1349253"/>
              <a:gd name="connsiteY62" fmla="*/ 3922082 h 6858000"/>
              <a:gd name="connsiteX63" fmla="*/ 440396 w 1349253"/>
              <a:gd name="connsiteY63" fmla="*/ 3901461 h 6858000"/>
              <a:gd name="connsiteX64" fmla="*/ 462990 w 1349253"/>
              <a:gd name="connsiteY64" fmla="*/ 3813873 h 6858000"/>
              <a:gd name="connsiteX65" fmla="*/ 460248 w 1349253"/>
              <a:gd name="connsiteY65" fmla="*/ 3777135 h 6858000"/>
              <a:gd name="connsiteX66" fmla="*/ 461981 w 1349253"/>
              <a:gd name="connsiteY66" fmla="*/ 3771656 h 6858000"/>
              <a:gd name="connsiteX67" fmla="*/ 465724 w 1349253"/>
              <a:gd name="connsiteY67" fmla="*/ 3769007 h 6858000"/>
              <a:gd name="connsiteX68" fmla="*/ 465190 w 1349253"/>
              <a:gd name="connsiteY68" fmla="*/ 3767709 h 6858000"/>
              <a:gd name="connsiteX69" fmla="*/ 473886 w 1349253"/>
              <a:gd name="connsiteY69" fmla="*/ 3738082 h 6858000"/>
              <a:gd name="connsiteX70" fmla="*/ 481232 w 1349253"/>
              <a:gd name="connsiteY70" fmla="*/ 3673397 h 6858000"/>
              <a:gd name="connsiteX71" fmla="*/ 480528 w 1349253"/>
              <a:gd name="connsiteY71" fmla="*/ 3637109 h 6858000"/>
              <a:gd name="connsiteX72" fmla="*/ 483971 w 1349253"/>
              <a:gd name="connsiteY72" fmla="*/ 3536883 h 6858000"/>
              <a:gd name="connsiteX73" fmla="*/ 491509 w 1349253"/>
              <a:gd name="connsiteY73" fmla="*/ 3435652 h 6858000"/>
              <a:gd name="connsiteX74" fmla="*/ 493180 w 1349253"/>
              <a:gd name="connsiteY74" fmla="*/ 3307769 h 6858000"/>
              <a:gd name="connsiteX75" fmla="*/ 510743 w 1349253"/>
              <a:gd name="connsiteY75" fmla="*/ 3250522 h 6858000"/>
              <a:gd name="connsiteX76" fmla="*/ 511168 w 1349253"/>
              <a:gd name="connsiteY76" fmla="*/ 3229163 h 6858000"/>
              <a:gd name="connsiteX77" fmla="*/ 487927 w 1349253"/>
              <a:gd name="connsiteY77" fmla="*/ 3158586 h 6858000"/>
              <a:gd name="connsiteX78" fmla="*/ 473112 w 1349253"/>
              <a:gd name="connsiteY78" fmla="*/ 3129034 h 6858000"/>
              <a:gd name="connsiteX79" fmla="*/ 473777 w 1349253"/>
              <a:gd name="connsiteY79" fmla="*/ 3126682 h 6858000"/>
              <a:gd name="connsiteX80" fmla="*/ 451254 w 1349253"/>
              <a:gd name="connsiteY80" fmla="*/ 3106272 h 6858000"/>
              <a:gd name="connsiteX81" fmla="*/ 423984 w 1349253"/>
              <a:gd name="connsiteY81" fmla="*/ 2958185 h 6858000"/>
              <a:gd name="connsiteX82" fmla="*/ 381264 w 1349253"/>
              <a:gd name="connsiteY82" fmla="*/ 2843952 h 6858000"/>
              <a:gd name="connsiteX83" fmla="*/ 315516 w 1349253"/>
              <a:gd name="connsiteY83" fmla="*/ 2554718 h 6858000"/>
              <a:gd name="connsiteX84" fmla="*/ 286333 w 1349253"/>
              <a:gd name="connsiteY84" fmla="*/ 2447068 h 6858000"/>
              <a:gd name="connsiteX85" fmla="*/ 273294 w 1349253"/>
              <a:gd name="connsiteY85" fmla="*/ 2425819 h 6858000"/>
              <a:gd name="connsiteX86" fmla="*/ 279293 w 1349253"/>
              <a:gd name="connsiteY86" fmla="*/ 2402874 h 6858000"/>
              <a:gd name="connsiteX87" fmla="*/ 281905 w 1349253"/>
              <a:gd name="connsiteY87" fmla="*/ 2381443 h 6858000"/>
              <a:gd name="connsiteX88" fmla="*/ 258234 w 1349253"/>
              <a:gd name="connsiteY88" fmla="*/ 2261920 h 6858000"/>
              <a:gd name="connsiteX89" fmla="*/ 248121 w 1349253"/>
              <a:gd name="connsiteY89" fmla="*/ 2195378 h 6858000"/>
              <a:gd name="connsiteX90" fmla="*/ 232338 w 1349253"/>
              <a:gd name="connsiteY90" fmla="*/ 2155135 h 6858000"/>
              <a:gd name="connsiteX91" fmla="*/ 229796 w 1349253"/>
              <a:gd name="connsiteY91" fmla="*/ 2118008 h 6858000"/>
              <a:gd name="connsiteX92" fmla="*/ 230789 w 1349253"/>
              <a:gd name="connsiteY92" fmla="*/ 2050531 h 6858000"/>
              <a:gd name="connsiteX93" fmla="*/ 222595 w 1349253"/>
              <a:gd name="connsiteY93" fmla="*/ 1963269 h 6858000"/>
              <a:gd name="connsiteX94" fmla="*/ 203773 w 1349253"/>
              <a:gd name="connsiteY94" fmla="*/ 1906352 h 6858000"/>
              <a:gd name="connsiteX95" fmla="*/ 180330 w 1349253"/>
              <a:gd name="connsiteY95" fmla="*/ 1861531 h 6858000"/>
              <a:gd name="connsiteX96" fmla="*/ 134129 w 1349253"/>
              <a:gd name="connsiteY96" fmla="*/ 1732919 h 6858000"/>
              <a:gd name="connsiteX97" fmla="*/ 106440 w 1349253"/>
              <a:gd name="connsiteY97" fmla="*/ 1663540 h 6858000"/>
              <a:gd name="connsiteX98" fmla="*/ 105566 w 1349253"/>
              <a:gd name="connsiteY98" fmla="*/ 1615777 h 6858000"/>
              <a:gd name="connsiteX99" fmla="*/ 86361 w 1349253"/>
              <a:gd name="connsiteY99" fmla="*/ 1563678 h 6858000"/>
              <a:gd name="connsiteX100" fmla="*/ 92183 w 1349253"/>
              <a:gd name="connsiteY100" fmla="*/ 1477995 h 6858000"/>
              <a:gd name="connsiteX101" fmla="*/ 78268 w 1349253"/>
              <a:gd name="connsiteY101" fmla="*/ 1373769 h 6858000"/>
              <a:gd name="connsiteX102" fmla="*/ 86575 w 1349253"/>
              <a:gd name="connsiteY102" fmla="*/ 1307086 h 6858000"/>
              <a:gd name="connsiteX103" fmla="*/ 87763 w 1349253"/>
              <a:gd name="connsiteY103" fmla="*/ 1189033 h 6858000"/>
              <a:gd name="connsiteX104" fmla="*/ 92448 w 1349253"/>
              <a:gd name="connsiteY104" fmla="*/ 1168288 h 6858000"/>
              <a:gd name="connsiteX105" fmla="*/ 84730 w 1349253"/>
              <a:gd name="connsiteY105" fmla="*/ 1142577 h 6858000"/>
              <a:gd name="connsiteX106" fmla="*/ 74036 w 1349253"/>
              <a:gd name="connsiteY106" fmla="*/ 1088484 h 6858000"/>
              <a:gd name="connsiteX107" fmla="*/ 62772 w 1349253"/>
              <a:gd name="connsiteY107" fmla="*/ 1016103 h 6858000"/>
              <a:gd name="connsiteX108" fmla="*/ 64228 w 1349253"/>
              <a:gd name="connsiteY108" fmla="*/ 954054 h 6858000"/>
              <a:gd name="connsiteX109" fmla="*/ 75144 w 1349253"/>
              <a:gd name="connsiteY109" fmla="*/ 921368 h 6858000"/>
              <a:gd name="connsiteX110" fmla="*/ 59093 w 1349253"/>
              <a:gd name="connsiteY110" fmla="*/ 896999 h 6858000"/>
              <a:gd name="connsiteX111" fmla="*/ 28501 w 1349253"/>
              <a:gd name="connsiteY111" fmla="*/ 821517 h 6858000"/>
              <a:gd name="connsiteX112" fmla="*/ 7451 w 1349253"/>
              <a:gd name="connsiteY112" fmla="*/ 751353 h 6858000"/>
              <a:gd name="connsiteX113" fmla="*/ 7009 w 1349253"/>
              <a:gd name="connsiteY113" fmla="*/ 721230 h 6858000"/>
              <a:gd name="connsiteX114" fmla="*/ 16141 w 1349253"/>
              <a:gd name="connsiteY114" fmla="*/ 619315 h 6858000"/>
              <a:gd name="connsiteX115" fmla="*/ 19 w 1349253"/>
              <a:gd name="connsiteY115" fmla="*/ 585934 h 6858000"/>
              <a:gd name="connsiteX116" fmla="*/ 7093 w 1349253"/>
              <a:gd name="connsiteY116" fmla="*/ 538948 h 6858000"/>
              <a:gd name="connsiteX117" fmla="*/ 11001 w 1349253"/>
              <a:gd name="connsiteY117" fmla="*/ 525163 h 6858000"/>
              <a:gd name="connsiteX118" fmla="*/ 37125 w 1349253"/>
              <a:gd name="connsiteY118" fmla="*/ 446567 h 6858000"/>
              <a:gd name="connsiteX119" fmla="*/ 36373 w 1349253"/>
              <a:gd name="connsiteY119" fmla="*/ 393828 h 6858000"/>
              <a:gd name="connsiteX120" fmla="*/ 36203 w 1349253"/>
              <a:gd name="connsiteY120" fmla="*/ 353137 h 6858000"/>
              <a:gd name="connsiteX121" fmla="*/ 41896 w 1349253"/>
              <a:gd name="connsiteY121" fmla="*/ 275771 h 6858000"/>
              <a:gd name="connsiteX122" fmla="*/ 58923 w 1349253"/>
              <a:gd name="connsiteY122" fmla="*/ 212860 h 6858000"/>
              <a:gd name="connsiteX123" fmla="*/ 50633 w 1349253"/>
              <a:gd name="connsiteY123" fmla="*/ 144983 h 6858000"/>
              <a:gd name="connsiteX124" fmla="*/ 62917 w 1349253"/>
              <a:gd name="connsiteY124" fmla="*/ 55288 h 6858000"/>
              <a:gd name="connsiteX125" fmla="*/ 22471 w 1349253"/>
              <a:gd name="connsiteY12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35318 w 1349253"/>
              <a:gd name="connsiteY62" fmla="*/ 3922082 h 6858000"/>
              <a:gd name="connsiteX63" fmla="*/ 440396 w 1349253"/>
              <a:gd name="connsiteY63" fmla="*/ 3901461 h 6858000"/>
              <a:gd name="connsiteX64" fmla="*/ 462990 w 1349253"/>
              <a:gd name="connsiteY64" fmla="*/ 3813873 h 6858000"/>
              <a:gd name="connsiteX65" fmla="*/ 460248 w 1349253"/>
              <a:gd name="connsiteY65" fmla="*/ 3777135 h 6858000"/>
              <a:gd name="connsiteX66" fmla="*/ 461981 w 1349253"/>
              <a:gd name="connsiteY66" fmla="*/ 3771656 h 6858000"/>
              <a:gd name="connsiteX67" fmla="*/ 465724 w 1349253"/>
              <a:gd name="connsiteY67" fmla="*/ 3769007 h 6858000"/>
              <a:gd name="connsiteX68" fmla="*/ 473886 w 1349253"/>
              <a:gd name="connsiteY68" fmla="*/ 3738082 h 6858000"/>
              <a:gd name="connsiteX69" fmla="*/ 481232 w 1349253"/>
              <a:gd name="connsiteY69" fmla="*/ 3673397 h 6858000"/>
              <a:gd name="connsiteX70" fmla="*/ 480528 w 1349253"/>
              <a:gd name="connsiteY70" fmla="*/ 3637109 h 6858000"/>
              <a:gd name="connsiteX71" fmla="*/ 483971 w 1349253"/>
              <a:gd name="connsiteY71" fmla="*/ 3536883 h 6858000"/>
              <a:gd name="connsiteX72" fmla="*/ 491509 w 1349253"/>
              <a:gd name="connsiteY72" fmla="*/ 3435652 h 6858000"/>
              <a:gd name="connsiteX73" fmla="*/ 493180 w 1349253"/>
              <a:gd name="connsiteY73" fmla="*/ 3307769 h 6858000"/>
              <a:gd name="connsiteX74" fmla="*/ 510743 w 1349253"/>
              <a:gd name="connsiteY74" fmla="*/ 3250522 h 6858000"/>
              <a:gd name="connsiteX75" fmla="*/ 511168 w 1349253"/>
              <a:gd name="connsiteY75" fmla="*/ 3229163 h 6858000"/>
              <a:gd name="connsiteX76" fmla="*/ 487927 w 1349253"/>
              <a:gd name="connsiteY76" fmla="*/ 3158586 h 6858000"/>
              <a:gd name="connsiteX77" fmla="*/ 473112 w 1349253"/>
              <a:gd name="connsiteY77" fmla="*/ 3129034 h 6858000"/>
              <a:gd name="connsiteX78" fmla="*/ 473777 w 1349253"/>
              <a:gd name="connsiteY78" fmla="*/ 3126682 h 6858000"/>
              <a:gd name="connsiteX79" fmla="*/ 451254 w 1349253"/>
              <a:gd name="connsiteY79" fmla="*/ 3106272 h 6858000"/>
              <a:gd name="connsiteX80" fmla="*/ 423984 w 1349253"/>
              <a:gd name="connsiteY80" fmla="*/ 2958185 h 6858000"/>
              <a:gd name="connsiteX81" fmla="*/ 381264 w 1349253"/>
              <a:gd name="connsiteY81" fmla="*/ 2843952 h 6858000"/>
              <a:gd name="connsiteX82" fmla="*/ 315516 w 1349253"/>
              <a:gd name="connsiteY82" fmla="*/ 2554718 h 6858000"/>
              <a:gd name="connsiteX83" fmla="*/ 286333 w 1349253"/>
              <a:gd name="connsiteY83" fmla="*/ 2447068 h 6858000"/>
              <a:gd name="connsiteX84" fmla="*/ 273294 w 1349253"/>
              <a:gd name="connsiteY84" fmla="*/ 2425819 h 6858000"/>
              <a:gd name="connsiteX85" fmla="*/ 279293 w 1349253"/>
              <a:gd name="connsiteY85" fmla="*/ 2402874 h 6858000"/>
              <a:gd name="connsiteX86" fmla="*/ 281905 w 1349253"/>
              <a:gd name="connsiteY86" fmla="*/ 2381443 h 6858000"/>
              <a:gd name="connsiteX87" fmla="*/ 258234 w 1349253"/>
              <a:gd name="connsiteY87" fmla="*/ 2261920 h 6858000"/>
              <a:gd name="connsiteX88" fmla="*/ 248121 w 1349253"/>
              <a:gd name="connsiteY88" fmla="*/ 2195378 h 6858000"/>
              <a:gd name="connsiteX89" fmla="*/ 232338 w 1349253"/>
              <a:gd name="connsiteY89" fmla="*/ 2155135 h 6858000"/>
              <a:gd name="connsiteX90" fmla="*/ 229796 w 1349253"/>
              <a:gd name="connsiteY90" fmla="*/ 2118008 h 6858000"/>
              <a:gd name="connsiteX91" fmla="*/ 230789 w 1349253"/>
              <a:gd name="connsiteY91" fmla="*/ 2050531 h 6858000"/>
              <a:gd name="connsiteX92" fmla="*/ 222595 w 1349253"/>
              <a:gd name="connsiteY92" fmla="*/ 1963269 h 6858000"/>
              <a:gd name="connsiteX93" fmla="*/ 203773 w 1349253"/>
              <a:gd name="connsiteY93" fmla="*/ 1906352 h 6858000"/>
              <a:gd name="connsiteX94" fmla="*/ 180330 w 1349253"/>
              <a:gd name="connsiteY94" fmla="*/ 1861531 h 6858000"/>
              <a:gd name="connsiteX95" fmla="*/ 134129 w 1349253"/>
              <a:gd name="connsiteY95" fmla="*/ 1732919 h 6858000"/>
              <a:gd name="connsiteX96" fmla="*/ 106440 w 1349253"/>
              <a:gd name="connsiteY96" fmla="*/ 1663540 h 6858000"/>
              <a:gd name="connsiteX97" fmla="*/ 105566 w 1349253"/>
              <a:gd name="connsiteY97" fmla="*/ 1615777 h 6858000"/>
              <a:gd name="connsiteX98" fmla="*/ 86361 w 1349253"/>
              <a:gd name="connsiteY98" fmla="*/ 1563678 h 6858000"/>
              <a:gd name="connsiteX99" fmla="*/ 92183 w 1349253"/>
              <a:gd name="connsiteY99" fmla="*/ 1477995 h 6858000"/>
              <a:gd name="connsiteX100" fmla="*/ 78268 w 1349253"/>
              <a:gd name="connsiteY100" fmla="*/ 1373769 h 6858000"/>
              <a:gd name="connsiteX101" fmla="*/ 86575 w 1349253"/>
              <a:gd name="connsiteY101" fmla="*/ 1307086 h 6858000"/>
              <a:gd name="connsiteX102" fmla="*/ 87763 w 1349253"/>
              <a:gd name="connsiteY102" fmla="*/ 1189033 h 6858000"/>
              <a:gd name="connsiteX103" fmla="*/ 92448 w 1349253"/>
              <a:gd name="connsiteY103" fmla="*/ 1168288 h 6858000"/>
              <a:gd name="connsiteX104" fmla="*/ 84730 w 1349253"/>
              <a:gd name="connsiteY104" fmla="*/ 1142577 h 6858000"/>
              <a:gd name="connsiteX105" fmla="*/ 74036 w 1349253"/>
              <a:gd name="connsiteY105" fmla="*/ 1088484 h 6858000"/>
              <a:gd name="connsiteX106" fmla="*/ 62772 w 1349253"/>
              <a:gd name="connsiteY106" fmla="*/ 1016103 h 6858000"/>
              <a:gd name="connsiteX107" fmla="*/ 64228 w 1349253"/>
              <a:gd name="connsiteY107" fmla="*/ 954054 h 6858000"/>
              <a:gd name="connsiteX108" fmla="*/ 75144 w 1349253"/>
              <a:gd name="connsiteY108" fmla="*/ 921368 h 6858000"/>
              <a:gd name="connsiteX109" fmla="*/ 59093 w 1349253"/>
              <a:gd name="connsiteY109" fmla="*/ 896999 h 6858000"/>
              <a:gd name="connsiteX110" fmla="*/ 28501 w 1349253"/>
              <a:gd name="connsiteY110" fmla="*/ 821517 h 6858000"/>
              <a:gd name="connsiteX111" fmla="*/ 7451 w 1349253"/>
              <a:gd name="connsiteY111" fmla="*/ 751353 h 6858000"/>
              <a:gd name="connsiteX112" fmla="*/ 7009 w 1349253"/>
              <a:gd name="connsiteY112" fmla="*/ 721230 h 6858000"/>
              <a:gd name="connsiteX113" fmla="*/ 16141 w 1349253"/>
              <a:gd name="connsiteY113" fmla="*/ 619315 h 6858000"/>
              <a:gd name="connsiteX114" fmla="*/ 19 w 1349253"/>
              <a:gd name="connsiteY114" fmla="*/ 585934 h 6858000"/>
              <a:gd name="connsiteX115" fmla="*/ 7093 w 1349253"/>
              <a:gd name="connsiteY115" fmla="*/ 538948 h 6858000"/>
              <a:gd name="connsiteX116" fmla="*/ 11001 w 1349253"/>
              <a:gd name="connsiteY116" fmla="*/ 525163 h 6858000"/>
              <a:gd name="connsiteX117" fmla="*/ 37125 w 1349253"/>
              <a:gd name="connsiteY117" fmla="*/ 446567 h 6858000"/>
              <a:gd name="connsiteX118" fmla="*/ 36373 w 1349253"/>
              <a:gd name="connsiteY118" fmla="*/ 393828 h 6858000"/>
              <a:gd name="connsiteX119" fmla="*/ 36203 w 1349253"/>
              <a:gd name="connsiteY119" fmla="*/ 353137 h 6858000"/>
              <a:gd name="connsiteX120" fmla="*/ 41896 w 1349253"/>
              <a:gd name="connsiteY120" fmla="*/ 275771 h 6858000"/>
              <a:gd name="connsiteX121" fmla="*/ 58923 w 1349253"/>
              <a:gd name="connsiteY121" fmla="*/ 212860 h 6858000"/>
              <a:gd name="connsiteX122" fmla="*/ 50633 w 1349253"/>
              <a:gd name="connsiteY122" fmla="*/ 144983 h 6858000"/>
              <a:gd name="connsiteX123" fmla="*/ 62917 w 1349253"/>
              <a:gd name="connsiteY123" fmla="*/ 55288 h 6858000"/>
              <a:gd name="connsiteX124" fmla="*/ 22471 w 1349253"/>
              <a:gd name="connsiteY12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35318 w 1349253"/>
              <a:gd name="connsiteY62" fmla="*/ 3922082 h 6858000"/>
              <a:gd name="connsiteX63" fmla="*/ 440396 w 1349253"/>
              <a:gd name="connsiteY63" fmla="*/ 3901461 h 6858000"/>
              <a:gd name="connsiteX64" fmla="*/ 462990 w 1349253"/>
              <a:gd name="connsiteY64" fmla="*/ 3813873 h 6858000"/>
              <a:gd name="connsiteX65" fmla="*/ 460248 w 1349253"/>
              <a:gd name="connsiteY65" fmla="*/ 3777135 h 6858000"/>
              <a:gd name="connsiteX66" fmla="*/ 461981 w 1349253"/>
              <a:gd name="connsiteY66" fmla="*/ 3771656 h 6858000"/>
              <a:gd name="connsiteX67" fmla="*/ 465724 w 1349253"/>
              <a:gd name="connsiteY67" fmla="*/ 3769007 h 6858000"/>
              <a:gd name="connsiteX68" fmla="*/ 473886 w 1349253"/>
              <a:gd name="connsiteY68" fmla="*/ 3738082 h 6858000"/>
              <a:gd name="connsiteX69" fmla="*/ 481232 w 1349253"/>
              <a:gd name="connsiteY69" fmla="*/ 3673397 h 6858000"/>
              <a:gd name="connsiteX70" fmla="*/ 480528 w 1349253"/>
              <a:gd name="connsiteY70" fmla="*/ 3637109 h 6858000"/>
              <a:gd name="connsiteX71" fmla="*/ 483971 w 1349253"/>
              <a:gd name="connsiteY71" fmla="*/ 3536883 h 6858000"/>
              <a:gd name="connsiteX72" fmla="*/ 491509 w 1349253"/>
              <a:gd name="connsiteY72" fmla="*/ 3435652 h 6858000"/>
              <a:gd name="connsiteX73" fmla="*/ 493180 w 1349253"/>
              <a:gd name="connsiteY73" fmla="*/ 3307769 h 6858000"/>
              <a:gd name="connsiteX74" fmla="*/ 511168 w 1349253"/>
              <a:gd name="connsiteY74" fmla="*/ 3229163 h 6858000"/>
              <a:gd name="connsiteX75" fmla="*/ 487927 w 1349253"/>
              <a:gd name="connsiteY75" fmla="*/ 3158586 h 6858000"/>
              <a:gd name="connsiteX76" fmla="*/ 473112 w 1349253"/>
              <a:gd name="connsiteY76" fmla="*/ 3129034 h 6858000"/>
              <a:gd name="connsiteX77" fmla="*/ 473777 w 1349253"/>
              <a:gd name="connsiteY77" fmla="*/ 3126682 h 6858000"/>
              <a:gd name="connsiteX78" fmla="*/ 451254 w 1349253"/>
              <a:gd name="connsiteY78" fmla="*/ 3106272 h 6858000"/>
              <a:gd name="connsiteX79" fmla="*/ 423984 w 1349253"/>
              <a:gd name="connsiteY79" fmla="*/ 2958185 h 6858000"/>
              <a:gd name="connsiteX80" fmla="*/ 381264 w 1349253"/>
              <a:gd name="connsiteY80" fmla="*/ 2843952 h 6858000"/>
              <a:gd name="connsiteX81" fmla="*/ 315516 w 1349253"/>
              <a:gd name="connsiteY81" fmla="*/ 2554718 h 6858000"/>
              <a:gd name="connsiteX82" fmla="*/ 286333 w 1349253"/>
              <a:gd name="connsiteY82" fmla="*/ 2447068 h 6858000"/>
              <a:gd name="connsiteX83" fmla="*/ 273294 w 1349253"/>
              <a:gd name="connsiteY83" fmla="*/ 2425819 h 6858000"/>
              <a:gd name="connsiteX84" fmla="*/ 279293 w 1349253"/>
              <a:gd name="connsiteY84" fmla="*/ 2402874 h 6858000"/>
              <a:gd name="connsiteX85" fmla="*/ 281905 w 1349253"/>
              <a:gd name="connsiteY85" fmla="*/ 2381443 h 6858000"/>
              <a:gd name="connsiteX86" fmla="*/ 258234 w 1349253"/>
              <a:gd name="connsiteY86" fmla="*/ 2261920 h 6858000"/>
              <a:gd name="connsiteX87" fmla="*/ 248121 w 1349253"/>
              <a:gd name="connsiteY87" fmla="*/ 2195378 h 6858000"/>
              <a:gd name="connsiteX88" fmla="*/ 232338 w 1349253"/>
              <a:gd name="connsiteY88" fmla="*/ 2155135 h 6858000"/>
              <a:gd name="connsiteX89" fmla="*/ 229796 w 1349253"/>
              <a:gd name="connsiteY89" fmla="*/ 2118008 h 6858000"/>
              <a:gd name="connsiteX90" fmla="*/ 230789 w 1349253"/>
              <a:gd name="connsiteY90" fmla="*/ 2050531 h 6858000"/>
              <a:gd name="connsiteX91" fmla="*/ 222595 w 1349253"/>
              <a:gd name="connsiteY91" fmla="*/ 1963269 h 6858000"/>
              <a:gd name="connsiteX92" fmla="*/ 203773 w 1349253"/>
              <a:gd name="connsiteY92" fmla="*/ 1906352 h 6858000"/>
              <a:gd name="connsiteX93" fmla="*/ 180330 w 1349253"/>
              <a:gd name="connsiteY93" fmla="*/ 1861531 h 6858000"/>
              <a:gd name="connsiteX94" fmla="*/ 134129 w 1349253"/>
              <a:gd name="connsiteY94" fmla="*/ 1732919 h 6858000"/>
              <a:gd name="connsiteX95" fmla="*/ 106440 w 1349253"/>
              <a:gd name="connsiteY95" fmla="*/ 1663540 h 6858000"/>
              <a:gd name="connsiteX96" fmla="*/ 105566 w 1349253"/>
              <a:gd name="connsiteY96" fmla="*/ 1615777 h 6858000"/>
              <a:gd name="connsiteX97" fmla="*/ 86361 w 1349253"/>
              <a:gd name="connsiteY97" fmla="*/ 1563678 h 6858000"/>
              <a:gd name="connsiteX98" fmla="*/ 92183 w 1349253"/>
              <a:gd name="connsiteY98" fmla="*/ 1477995 h 6858000"/>
              <a:gd name="connsiteX99" fmla="*/ 78268 w 1349253"/>
              <a:gd name="connsiteY99" fmla="*/ 1373769 h 6858000"/>
              <a:gd name="connsiteX100" fmla="*/ 86575 w 1349253"/>
              <a:gd name="connsiteY100" fmla="*/ 1307086 h 6858000"/>
              <a:gd name="connsiteX101" fmla="*/ 87763 w 1349253"/>
              <a:gd name="connsiteY101" fmla="*/ 1189033 h 6858000"/>
              <a:gd name="connsiteX102" fmla="*/ 92448 w 1349253"/>
              <a:gd name="connsiteY102" fmla="*/ 1168288 h 6858000"/>
              <a:gd name="connsiteX103" fmla="*/ 84730 w 1349253"/>
              <a:gd name="connsiteY103" fmla="*/ 1142577 h 6858000"/>
              <a:gd name="connsiteX104" fmla="*/ 74036 w 1349253"/>
              <a:gd name="connsiteY104" fmla="*/ 1088484 h 6858000"/>
              <a:gd name="connsiteX105" fmla="*/ 62772 w 1349253"/>
              <a:gd name="connsiteY105" fmla="*/ 1016103 h 6858000"/>
              <a:gd name="connsiteX106" fmla="*/ 64228 w 1349253"/>
              <a:gd name="connsiteY106" fmla="*/ 954054 h 6858000"/>
              <a:gd name="connsiteX107" fmla="*/ 75144 w 1349253"/>
              <a:gd name="connsiteY107" fmla="*/ 921368 h 6858000"/>
              <a:gd name="connsiteX108" fmla="*/ 59093 w 1349253"/>
              <a:gd name="connsiteY108" fmla="*/ 896999 h 6858000"/>
              <a:gd name="connsiteX109" fmla="*/ 28501 w 1349253"/>
              <a:gd name="connsiteY109" fmla="*/ 821517 h 6858000"/>
              <a:gd name="connsiteX110" fmla="*/ 7451 w 1349253"/>
              <a:gd name="connsiteY110" fmla="*/ 751353 h 6858000"/>
              <a:gd name="connsiteX111" fmla="*/ 7009 w 1349253"/>
              <a:gd name="connsiteY111" fmla="*/ 721230 h 6858000"/>
              <a:gd name="connsiteX112" fmla="*/ 16141 w 1349253"/>
              <a:gd name="connsiteY112" fmla="*/ 619315 h 6858000"/>
              <a:gd name="connsiteX113" fmla="*/ 19 w 1349253"/>
              <a:gd name="connsiteY113" fmla="*/ 585934 h 6858000"/>
              <a:gd name="connsiteX114" fmla="*/ 7093 w 1349253"/>
              <a:gd name="connsiteY114" fmla="*/ 538948 h 6858000"/>
              <a:gd name="connsiteX115" fmla="*/ 11001 w 1349253"/>
              <a:gd name="connsiteY115" fmla="*/ 525163 h 6858000"/>
              <a:gd name="connsiteX116" fmla="*/ 37125 w 1349253"/>
              <a:gd name="connsiteY116" fmla="*/ 446567 h 6858000"/>
              <a:gd name="connsiteX117" fmla="*/ 36373 w 1349253"/>
              <a:gd name="connsiteY117" fmla="*/ 393828 h 6858000"/>
              <a:gd name="connsiteX118" fmla="*/ 36203 w 1349253"/>
              <a:gd name="connsiteY118" fmla="*/ 353137 h 6858000"/>
              <a:gd name="connsiteX119" fmla="*/ 41896 w 1349253"/>
              <a:gd name="connsiteY119" fmla="*/ 275771 h 6858000"/>
              <a:gd name="connsiteX120" fmla="*/ 58923 w 1349253"/>
              <a:gd name="connsiteY120" fmla="*/ 212860 h 6858000"/>
              <a:gd name="connsiteX121" fmla="*/ 50633 w 1349253"/>
              <a:gd name="connsiteY121" fmla="*/ 144983 h 6858000"/>
              <a:gd name="connsiteX122" fmla="*/ 62917 w 1349253"/>
              <a:gd name="connsiteY122" fmla="*/ 55288 h 6858000"/>
              <a:gd name="connsiteX123" fmla="*/ 22471 w 1349253"/>
              <a:gd name="connsiteY12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35318 w 1349253"/>
              <a:gd name="connsiteY62" fmla="*/ 3922082 h 6858000"/>
              <a:gd name="connsiteX63" fmla="*/ 440396 w 1349253"/>
              <a:gd name="connsiteY63" fmla="*/ 3901461 h 6858000"/>
              <a:gd name="connsiteX64" fmla="*/ 462990 w 1349253"/>
              <a:gd name="connsiteY64" fmla="*/ 3813873 h 6858000"/>
              <a:gd name="connsiteX65" fmla="*/ 460248 w 1349253"/>
              <a:gd name="connsiteY65" fmla="*/ 3777135 h 6858000"/>
              <a:gd name="connsiteX66" fmla="*/ 461981 w 1349253"/>
              <a:gd name="connsiteY66" fmla="*/ 3771656 h 6858000"/>
              <a:gd name="connsiteX67" fmla="*/ 465724 w 1349253"/>
              <a:gd name="connsiteY67" fmla="*/ 3769007 h 6858000"/>
              <a:gd name="connsiteX68" fmla="*/ 473886 w 1349253"/>
              <a:gd name="connsiteY68" fmla="*/ 3738082 h 6858000"/>
              <a:gd name="connsiteX69" fmla="*/ 481232 w 1349253"/>
              <a:gd name="connsiteY69" fmla="*/ 3673397 h 6858000"/>
              <a:gd name="connsiteX70" fmla="*/ 480528 w 1349253"/>
              <a:gd name="connsiteY70" fmla="*/ 3637109 h 6858000"/>
              <a:gd name="connsiteX71" fmla="*/ 483971 w 1349253"/>
              <a:gd name="connsiteY71" fmla="*/ 3536883 h 6858000"/>
              <a:gd name="connsiteX72" fmla="*/ 491509 w 1349253"/>
              <a:gd name="connsiteY72" fmla="*/ 3435652 h 6858000"/>
              <a:gd name="connsiteX73" fmla="*/ 505401 w 1349253"/>
              <a:gd name="connsiteY73" fmla="*/ 3295862 h 6858000"/>
              <a:gd name="connsiteX74" fmla="*/ 511168 w 1349253"/>
              <a:gd name="connsiteY74" fmla="*/ 3229163 h 6858000"/>
              <a:gd name="connsiteX75" fmla="*/ 487927 w 1349253"/>
              <a:gd name="connsiteY75" fmla="*/ 3158586 h 6858000"/>
              <a:gd name="connsiteX76" fmla="*/ 473112 w 1349253"/>
              <a:gd name="connsiteY76" fmla="*/ 3129034 h 6858000"/>
              <a:gd name="connsiteX77" fmla="*/ 473777 w 1349253"/>
              <a:gd name="connsiteY77" fmla="*/ 3126682 h 6858000"/>
              <a:gd name="connsiteX78" fmla="*/ 451254 w 1349253"/>
              <a:gd name="connsiteY78" fmla="*/ 3106272 h 6858000"/>
              <a:gd name="connsiteX79" fmla="*/ 423984 w 1349253"/>
              <a:gd name="connsiteY79" fmla="*/ 2958185 h 6858000"/>
              <a:gd name="connsiteX80" fmla="*/ 381264 w 1349253"/>
              <a:gd name="connsiteY80" fmla="*/ 2843952 h 6858000"/>
              <a:gd name="connsiteX81" fmla="*/ 315516 w 1349253"/>
              <a:gd name="connsiteY81" fmla="*/ 2554718 h 6858000"/>
              <a:gd name="connsiteX82" fmla="*/ 286333 w 1349253"/>
              <a:gd name="connsiteY82" fmla="*/ 2447068 h 6858000"/>
              <a:gd name="connsiteX83" fmla="*/ 273294 w 1349253"/>
              <a:gd name="connsiteY83" fmla="*/ 2425819 h 6858000"/>
              <a:gd name="connsiteX84" fmla="*/ 279293 w 1349253"/>
              <a:gd name="connsiteY84" fmla="*/ 2402874 h 6858000"/>
              <a:gd name="connsiteX85" fmla="*/ 281905 w 1349253"/>
              <a:gd name="connsiteY85" fmla="*/ 2381443 h 6858000"/>
              <a:gd name="connsiteX86" fmla="*/ 258234 w 1349253"/>
              <a:gd name="connsiteY86" fmla="*/ 2261920 h 6858000"/>
              <a:gd name="connsiteX87" fmla="*/ 248121 w 1349253"/>
              <a:gd name="connsiteY87" fmla="*/ 2195378 h 6858000"/>
              <a:gd name="connsiteX88" fmla="*/ 232338 w 1349253"/>
              <a:gd name="connsiteY88" fmla="*/ 2155135 h 6858000"/>
              <a:gd name="connsiteX89" fmla="*/ 229796 w 1349253"/>
              <a:gd name="connsiteY89" fmla="*/ 2118008 h 6858000"/>
              <a:gd name="connsiteX90" fmla="*/ 230789 w 1349253"/>
              <a:gd name="connsiteY90" fmla="*/ 2050531 h 6858000"/>
              <a:gd name="connsiteX91" fmla="*/ 222595 w 1349253"/>
              <a:gd name="connsiteY91" fmla="*/ 1963269 h 6858000"/>
              <a:gd name="connsiteX92" fmla="*/ 203773 w 1349253"/>
              <a:gd name="connsiteY92" fmla="*/ 1906352 h 6858000"/>
              <a:gd name="connsiteX93" fmla="*/ 180330 w 1349253"/>
              <a:gd name="connsiteY93" fmla="*/ 1861531 h 6858000"/>
              <a:gd name="connsiteX94" fmla="*/ 134129 w 1349253"/>
              <a:gd name="connsiteY94" fmla="*/ 1732919 h 6858000"/>
              <a:gd name="connsiteX95" fmla="*/ 106440 w 1349253"/>
              <a:gd name="connsiteY95" fmla="*/ 1663540 h 6858000"/>
              <a:gd name="connsiteX96" fmla="*/ 105566 w 1349253"/>
              <a:gd name="connsiteY96" fmla="*/ 1615777 h 6858000"/>
              <a:gd name="connsiteX97" fmla="*/ 86361 w 1349253"/>
              <a:gd name="connsiteY97" fmla="*/ 1563678 h 6858000"/>
              <a:gd name="connsiteX98" fmla="*/ 92183 w 1349253"/>
              <a:gd name="connsiteY98" fmla="*/ 1477995 h 6858000"/>
              <a:gd name="connsiteX99" fmla="*/ 78268 w 1349253"/>
              <a:gd name="connsiteY99" fmla="*/ 1373769 h 6858000"/>
              <a:gd name="connsiteX100" fmla="*/ 86575 w 1349253"/>
              <a:gd name="connsiteY100" fmla="*/ 1307086 h 6858000"/>
              <a:gd name="connsiteX101" fmla="*/ 87763 w 1349253"/>
              <a:gd name="connsiteY101" fmla="*/ 1189033 h 6858000"/>
              <a:gd name="connsiteX102" fmla="*/ 92448 w 1349253"/>
              <a:gd name="connsiteY102" fmla="*/ 1168288 h 6858000"/>
              <a:gd name="connsiteX103" fmla="*/ 84730 w 1349253"/>
              <a:gd name="connsiteY103" fmla="*/ 1142577 h 6858000"/>
              <a:gd name="connsiteX104" fmla="*/ 74036 w 1349253"/>
              <a:gd name="connsiteY104" fmla="*/ 1088484 h 6858000"/>
              <a:gd name="connsiteX105" fmla="*/ 62772 w 1349253"/>
              <a:gd name="connsiteY105" fmla="*/ 1016103 h 6858000"/>
              <a:gd name="connsiteX106" fmla="*/ 64228 w 1349253"/>
              <a:gd name="connsiteY106" fmla="*/ 954054 h 6858000"/>
              <a:gd name="connsiteX107" fmla="*/ 75144 w 1349253"/>
              <a:gd name="connsiteY107" fmla="*/ 921368 h 6858000"/>
              <a:gd name="connsiteX108" fmla="*/ 59093 w 1349253"/>
              <a:gd name="connsiteY108" fmla="*/ 896999 h 6858000"/>
              <a:gd name="connsiteX109" fmla="*/ 28501 w 1349253"/>
              <a:gd name="connsiteY109" fmla="*/ 821517 h 6858000"/>
              <a:gd name="connsiteX110" fmla="*/ 7451 w 1349253"/>
              <a:gd name="connsiteY110" fmla="*/ 751353 h 6858000"/>
              <a:gd name="connsiteX111" fmla="*/ 7009 w 1349253"/>
              <a:gd name="connsiteY111" fmla="*/ 721230 h 6858000"/>
              <a:gd name="connsiteX112" fmla="*/ 16141 w 1349253"/>
              <a:gd name="connsiteY112" fmla="*/ 619315 h 6858000"/>
              <a:gd name="connsiteX113" fmla="*/ 19 w 1349253"/>
              <a:gd name="connsiteY113" fmla="*/ 585934 h 6858000"/>
              <a:gd name="connsiteX114" fmla="*/ 7093 w 1349253"/>
              <a:gd name="connsiteY114" fmla="*/ 538948 h 6858000"/>
              <a:gd name="connsiteX115" fmla="*/ 11001 w 1349253"/>
              <a:gd name="connsiteY115" fmla="*/ 525163 h 6858000"/>
              <a:gd name="connsiteX116" fmla="*/ 37125 w 1349253"/>
              <a:gd name="connsiteY116" fmla="*/ 446567 h 6858000"/>
              <a:gd name="connsiteX117" fmla="*/ 36373 w 1349253"/>
              <a:gd name="connsiteY117" fmla="*/ 393828 h 6858000"/>
              <a:gd name="connsiteX118" fmla="*/ 36203 w 1349253"/>
              <a:gd name="connsiteY118" fmla="*/ 353137 h 6858000"/>
              <a:gd name="connsiteX119" fmla="*/ 41896 w 1349253"/>
              <a:gd name="connsiteY119" fmla="*/ 275771 h 6858000"/>
              <a:gd name="connsiteX120" fmla="*/ 58923 w 1349253"/>
              <a:gd name="connsiteY120" fmla="*/ 212860 h 6858000"/>
              <a:gd name="connsiteX121" fmla="*/ 50633 w 1349253"/>
              <a:gd name="connsiteY121" fmla="*/ 144983 h 6858000"/>
              <a:gd name="connsiteX122" fmla="*/ 62917 w 1349253"/>
              <a:gd name="connsiteY122" fmla="*/ 55288 h 6858000"/>
              <a:gd name="connsiteX123" fmla="*/ 22471 w 1349253"/>
              <a:gd name="connsiteY12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40396 w 1349253"/>
              <a:gd name="connsiteY62" fmla="*/ 3901461 h 6858000"/>
              <a:gd name="connsiteX63" fmla="*/ 462990 w 1349253"/>
              <a:gd name="connsiteY63" fmla="*/ 3813873 h 6858000"/>
              <a:gd name="connsiteX64" fmla="*/ 460248 w 1349253"/>
              <a:gd name="connsiteY64" fmla="*/ 3777135 h 6858000"/>
              <a:gd name="connsiteX65" fmla="*/ 461981 w 1349253"/>
              <a:gd name="connsiteY65" fmla="*/ 3771656 h 6858000"/>
              <a:gd name="connsiteX66" fmla="*/ 465724 w 1349253"/>
              <a:gd name="connsiteY66" fmla="*/ 3769007 h 6858000"/>
              <a:gd name="connsiteX67" fmla="*/ 473886 w 1349253"/>
              <a:gd name="connsiteY67" fmla="*/ 3738082 h 6858000"/>
              <a:gd name="connsiteX68" fmla="*/ 481232 w 1349253"/>
              <a:gd name="connsiteY68" fmla="*/ 3673397 h 6858000"/>
              <a:gd name="connsiteX69" fmla="*/ 480528 w 1349253"/>
              <a:gd name="connsiteY69" fmla="*/ 3637109 h 6858000"/>
              <a:gd name="connsiteX70" fmla="*/ 483971 w 1349253"/>
              <a:gd name="connsiteY70" fmla="*/ 3536883 h 6858000"/>
              <a:gd name="connsiteX71" fmla="*/ 491509 w 1349253"/>
              <a:gd name="connsiteY71" fmla="*/ 3435652 h 6858000"/>
              <a:gd name="connsiteX72" fmla="*/ 505401 w 1349253"/>
              <a:gd name="connsiteY72" fmla="*/ 3295862 h 6858000"/>
              <a:gd name="connsiteX73" fmla="*/ 511168 w 1349253"/>
              <a:gd name="connsiteY73" fmla="*/ 3229163 h 6858000"/>
              <a:gd name="connsiteX74" fmla="*/ 487927 w 1349253"/>
              <a:gd name="connsiteY74" fmla="*/ 3158586 h 6858000"/>
              <a:gd name="connsiteX75" fmla="*/ 473112 w 1349253"/>
              <a:gd name="connsiteY75" fmla="*/ 3129034 h 6858000"/>
              <a:gd name="connsiteX76" fmla="*/ 473777 w 1349253"/>
              <a:gd name="connsiteY76" fmla="*/ 3126682 h 6858000"/>
              <a:gd name="connsiteX77" fmla="*/ 451254 w 1349253"/>
              <a:gd name="connsiteY77" fmla="*/ 3106272 h 6858000"/>
              <a:gd name="connsiteX78" fmla="*/ 423984 w 1349253"/>
              <a:gd name="connsiteY78" fmla="*/ 2958185 h 6858000"/>
              <a:gd name="connsiteX79" fmla="*/ 381264 w 1349253"/>
              <a:gd name="connsiteY79" fmla="*/ 2843952 h 6858000"/>
              <a:gd name="connsiteX80" fmla="*/ 315516 w 1349253"/>
              <a:gd name="connsiteY80" fmla="*/ 2554718 h 6858000"/>
              <a:gd name="connsiteX81" fmla="*/ 286333 w 1349253"/>
              <a:gd name="connsiteY81" fmla="*/ 2447068 h 6858000"/>
              <a:gd name="connsiteX82" fmla="*/ 273294 w 1349253"/>
              <a:gd name="connsiteY82" fmla="*/ 2425819 h 6858000"/>
              <a:gd name="connsiteX83" fmla="*/ 279293 w 1349253"/>
              <a:gd name="connsiteY83" fmla="*/ 2402874 h 6858000"/>
              <a:gd name="connsiteX84" fmla="*/ 281905 w 1349253"/>
              <a:gd name="connsiteY84" fmla="*/ 2381443 h 6858000"/>
              <a:gd name="connsiteX85" fmla="*/ 258234 w 1349253"/>
              <a:gd name="connsiteY85" fmla="*/ 2261920 h 6858000"/>
              <a:gd name="connsiteX86" fmla="*/ 248121 w 1349253"/>
              <a:gd name="connsiteY86" fmla="*/ 2195378 h 6858000"/>
              <a:gd name="connsiteX87" fmla="*/ 232338 w 1349253"/>
              <a:gd name="connsiteY87" fmla="*/ 2155135 h 6858000"/>
              <a:gd name="connsiteX88" fmla="*/ 229796 w 1349253"/>
              <a:gd name="connsiteY88" fmla="*/ 2118008 h 6858000"/>
              <a:gd name="connsiteX89" fmla="*/ 230789 w 1349253"/>
              <a:gd name="connsiteY89" fmla="*/ 2050531 h 6858000"/>
              <a:gd name="connsiteX90" fmla="*/ 222595 w 1349253"/>
              <a:gd name="connsiteY90" fmla="*/ 1963269 h 6858000"/>
              <a:gd name="connsiteX91" fmla="*/ 203773 w 1349253"/>
              <a:gd name="connsiteY91" fmla="*/ 1906352 h 6858000"/>
              <a:gd name="connsiteX92" fmla="*/ 180330 w 1349253"/>
              <a:gd name="connsiteY92" fmla="*/ 1861531 h 6858000"/>
              <a:gd name="connsiteX93" fmla="*/ 134129 w 1349253"/>
              <a:gd name="connsiteY93" fmla="*/ 1732919 h 6858000"/>
              <a:gd name="connsiteX94" fmla="*/ 106440 w 1349253"/>
              <a:gd name="connsiteY94" fmla="*/ 1663540 h 6858000"/>
              <a:gd name="connsiteX95" fmla="*/ 105566 w 1349253"/>
              <a:gd name="connsiteY95" fmla="*/ 1615777 h 6858000"/>
              <a:gd name="connsiteX96" fmla="*/ 86361 w 1349253"/>
              <a:gd name="connsiteY96" fmla="*/ 1563678 h 6858000"/>
              <a:gd name="connsiteX97" fmla="*/ 92183 w 1349253"/>
              <a:gd name="connsiteY97" fmla="*/ 1477995 h 6858000"/>
              <a:gd name="connsiteX98" fmla="*/ 78268 w 1349253"/>
              <a:gd name="connsiteY98" fmla="*/ 1373769 h 6858000"/>
              <a:gd name="connsiteX99" fmla="*/ 86575 w 1349253"/>
              <a:gd name="connsiteY99" fmla="*/ 1307086 h 6858000"/>
              <a:gd name="connsiteX100" fmla="*/ 87763 w 1349253"/>
              <a:gd name="connsiteY100" fmla="*/ 1189033 h 6858000"/>
              <a:gd name="connsiteX101" fmla="*/ 92448 w 1349253"/>
              <a:gd name="connsiteY101" fmla="*/ 1168288 h 6858000"/>
              <a:gd name="connsiteX102" fmla="*/ 84730 w 1349253"/>
              <a:gd name="connsiteY102" fmla="*/ 1142577 h 6858000"/>
              <a:gd name="connsiteX103" fmla="*/ 74036 w 1349253"/>
              <a:gd name="connsiteY103" fmla="*/ 1088484 h 6858000"/>
              <a:gd name="connsiteX104" fmla="*/ 62772 w 1349253"/>
              <a:gd name="connsiteY104" fmla="*/ 1016103 h 6858000"/>
              <a:gd name="connsiteX105" fmla="*/ 64228 w 1349253"/>
              <a:gd name="connsiteY105" fmla="*/ 954054 h 6858000"/>
              <a:gd name="connsiteX106" fmla="*/ 75144 w 1349253"/>
              <a:gd name="connsiteY106" fmla="*/ 921368 h 6858000"/>
              <a:gd name="connsiteX107" fmla="*/ 59093 w 1349253"/>
              <a:gd name="connsiteY107" fmla="*/ 896999 h 6858000"/>
              <a:gd name="connsiteX108" fmla="*/ 28501 w 1349253"/>
              <a:gd name="connsiteY108" fmla="*/ 821517 h 6858000"/>
              <a:gd name="connsiteX109" fmla="*/ 7451 w 1349253"/>
              <a:gd name="connsiteY109" fmla="*/ 751353 h 6858000"/>
              <a:gd name="connsiteX110" fmla="*/ 7009 w 1349253"/>
              <a:gd name="connsiteY110" fmla="*/ 721230 h 6858000"/>
              <a:gd name="connsiteX111" fmla="*/ 16141 w 1349253"/>
              <a:gd name="connsiteY111" fmla="*/ 619315 h 6858000"/>
              <a:gd name="connsiteX112" fmla="*/ 19 w 1349253"/>
              <a:gd name="connsiteY112" fmla="*/ 585934 h 6858000"/>
              <a:gd name="connsiteX113" fmla="*/ 7093 w 1349253"/>
              <a:gd name="connsiteY113" fmla="*/ 538948 h 6858000"/>
              <a:gd name="connsiteX114" fmla="*/ 11001 w 1349253"/>
              <a:gd name="connsiteY114" fmla="*/ 525163 h 6858000"/>
              <a:gd name="connsiteX115" fmla="*/ 37125 w 1349253"/>
              <a:gd name="connsiteY115" fmla="*/ 446567 h 6858000"/>
              <a:gd name="connsiteX116" fmla="*/ 36373 w 1349253"/>
              <a:gd name="connsiteY116" fmla="*/ 393828 h 6858000"/>
              <a:gd name="connsiteX117" fmla="*/ 36203 w 1349253"/>
              <a:gd name="connsiteY117" fmla="*/ 353137 h 6858000"/>
              <a:gd name="connsiteX118" fmla="*/ 41896 w 1349253"/>
              <a:gd name="connsiteY118" fmla="*/ 275771 h 6858000"/>
              <a:gd name="connsiteX119" fmla="*/ 58923 w 1349253"/>
              <a:gd name="connsiteY119" fmla="*/ 212860 h 6858000"/>
              <a:gd name="connsiteX120" fmla="*/ 50633 w 1349253"/>
              <a:gd name="connsiteY120" fmla="*/ 144983 h 6858000"/>
              <a:gd name="connsiteX121" fmla="*/ 62917 w 1349253"/>
              <a:gd name="connsiteY121" fmla="*/ 55288 h 6858000"/>
              <a:gd name="connsiteX122" fmla="*/ 22471 w 1349253"/>
              <a:gd name="connsiteY122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7856 h 6858000"/>
              <a:gd name="connsiteX62" fmla="*/ 440396 w 1349253"/>
              <a:gd name="connsiteY62" fmla="*/ 3901461 h 6858000"/>
              <a:gd name="connsiteX63" fmla="*/ 462990 w 1349253"/>
              <a:gd name="connsiteY63" fmla="*/ 3813873 h 6858000"/>
              <a:gd name="connsiteX64" fmla="*/ 460248 w 1349253"/>
              <a:gd name="connsiteY64" fmla="*/ 3777135 h 6858000"/>
              <a:gd name="connsiteX65" fmla="*/ 461981 w 1349253"/>
              <a:gd name="connsiteY65" fmla="*/ 3771656 h 6858000"/>
              <a:gd name="connsiteX66" fmla="*/ 465724 w 1349253"/>
              <a:gd name="connsiteY66" fmla="*/ 3769007 h 6858000"/>
              <a:gd name="connsiteX67" fmla="*/ 473886 w 1349253"/>
              <a:gd name="connsiteY67" fmla="*/ 3738082 h 6858000"/>
              <a:gd name="connsiteX68" fmla="*/ 481232 w 1349253"/>
              <a:gd name="connsiteY68" fmla="*/ 3673397 h 6858000"/>
              <a:gd name="connsiteX69" fmla="*/ 480528 w 1349253"/>
              <a:gd name="connsiteY69" fmla="*/ 3637109 h 6858000"/>
              <a:gd name="connsiteX70" fmla="*/ 483971 w 1349253"/>
              <a:gd name="connsiteY70" fmla="*/ 3536883 h 6858000"/>
              <a:gd name="connsiteX71" fmla="*/ 491509 w 1349253"/>
              <a:gd name="connsiteY71" fmla="*/ 3435652 h 6858000"/>
              <a:gd name="connsiteX72" fmla="*/ 505401 w 1349253"/>
              <a:gd name="connsiteY72" fmla="*/ 3295862 h 6858000"/>
              <a:gd name="connsiteX73" fmla="*/ 511168 w 1349253"/>
              <a:gd name="connsiteY73" fmla="*/ 3229163 h 6858000"/>
              <a:gd name="connsiteX74" fmla="*/ 487927 w 1349253"/>
              <a:gd name="connsiteY74" fmla="*/ 3158586 h 6858000"/>
              <a:gd name="connsiteX75" fmla="*/ 473112 w 1349253"/>
              <a:gd name="connsiteY75" fmla="*/ 3129034 h 6858000"/>
              <a:gd name="connsiteX76" fmla="*/ 473777 w 1349253"/>
              <a:gd name="connsiteY76" fmla="*/ 3126682 h 6858000"/>
              <a:gd name="connsiteX77" fmla="*/ 451254 w 1349253"/>
              <a:gd name="connsiteY77" fmla="*/ 3106272 h 6858000"/>
              <a:gd name="connsiteX78" fmla="*/ 423984 w 1349253"/>
              <a:gd name="connsiteY78" fmla="*/ 2958185 h 6858000"/>
              <a:gd name="connsiteX79" fmla="*/ 381264 w 1349253"/>
              <a:gd name="connsiteY79" fmla="*/ 2843952 h 6858000"/>
              <a:gd name="connsiteX80" fmla="*/ 315516 w 1349253"/>
              <a:gd name="connsiteY80" fmla="*/ 2554718 h 6858000"/>
              <a:gd name="connsiteX81" fmla="*/ 286333 w 1349253"/>
              <a:gd name="connsiteY81" fmla="*/ 2447068 h 6858000"/>
              <a:gd name="connsiteX82" fmla="*/ 273294 w 1349253"/>
              <a:gd name="connsiteY82" fmla="*/ 2425819 h 6858000"/>
              <a:gd name="connsiteX83" fmla="*/ 279293 w 1349253"/>
              <a:gd name="connsiteY83" fmla="*/ 2402874 h 6858000"/>
              <a:gd name="connsiteX84" fmla="*/ 281905 w 1349253"/>
              <a:gd name="connsiteY84" fmla="*/ 2381443 h 6858000"/>
              <a:gd name="connsiteX85" fmla="*/ 258234 w 1349253"/>
              <a:gd name="connsiteY85" fmla="*/ 2261920 h 6858000"/>
              <a:gd name="connsiteX86" fmla="*/ 248121 w 1349253"/>
              <a:gd name="connsiteY86" fmla="*/ 2195378 h 6858000"/>
              <a:gd name="connsiteX87" fmla="*/ 232338 w 1349253"/>
              <a:gd name="connsiteY87" fmla="*/ 2155135 h 6858000"/>
              <a:gd name="connsiteX88" fmla="*/ 229796 w 1349253"/>
              <a:gd name="connsiteY88" fmla="*/ 2118008 h 6858000"/>
              <a:gd name="connsiteX89" fmla="*/ 230789 w 1349253"/>
              <a:gd name="connsiteY89" fmla="*/ 2050531 h 6858000"/>
              <a:gd name="connsiteX90" fmla="*/ 222595 w 1349253"/>
              <a:gd name="connsiteY90" fmla="*/ 1963269 h 6858000"/>
              <a:gd name="connsiteX91" fmla="*/ 203773 w 1349253"/>
              <a:gd name="connsiteY91" fmla="*/ 1906352 h 6858000"/>
              <a:gd name="connsiteX92" fmla="*/ 180330 w 1349253"/>
              <a:gd name="connsiteY92" fmla="*/ 1861531 h 6858000"/>
              <a:gd name="connsiteX93" fmla="*/ 134129 w 1349253"/>
              <a:gd name="connsiteY93" fmla="*/ 1732919 h 6858000"/>
              <a:gd name="connsiteX94" fmla="*/ 106440 w 1349253"/>
              <a:gd name="connsiteY94" fmla="*/ 1663540 h 6858000"/>
              <a:gd name="connsiteX95" fmla="*/ 105566 w 1349253"/>
              <a:gd name="connsiteY95" fmla="*/ 1615777 h 6858000"/>
              <a:gd name="connsiteX96" fmla="*/ 86361 w 1349253"/>
              <a:gd name="connsiteY96" fmla="*/ 1563678 h 6858000"/>
              <a:gd name="connsiteX97" fmla="*/ 92183 w 1349253"/>
              <a:gd name="connsiteY97" fmla="*/ 1477995 h 6858000"/>
              <a:gd name="connsiteX98" fmla="*/ 78268 w 1349253"/>
              <a:gd name="connsiteY98" fmla="*/ 1373769 h 6858000"/>
              <a:gd name="connsiteX99" fmla="*/ 86575 w 1349253"/>
              <a:gd name="connsiteY99" fmla="*/ 1307086 h 6858000"/>
              <a:gd name="connsiteX100" fmla="*/ 87763 w 1349253"/>
              <a:gd name="connsiteY100" fmla="*/ 1189033 h 6858000"/>
              <a:gd name="connsiteX101" fmla="*/ 92448 w 1349253"/>
              <a:gd name="connsiteY101" fmla="*/ 1168288 h 6858000"/>
              <a:gd name="connsiteX102" fmla="*/ 84730 w 1349253"/>
              <a:gd name="connsiteY102" fmla="*/ 1142577 h 6858000"/>
              <a:gd name="connsiteX103" fmla="*/ 74036 w 1349253"/>
              <a:gd name="connsiteY103" fmla="*/ 1088484 h 6858000"/>
              <a:gd name="connsiteX104" fmla="*/ 62772 w 1349253"/>
              <a:gd name="connsiteY104" fmla="*/ 1016103 h 6858000"/>
              <a:gd name="connsiteX105" fmla="*/ 64228 w 1349253"/>
              <a:gd name="connsiteY105" fmla="*/ 954054 h 6858000"/>
              <a:gd name="connsiteX106" fmla="*/ 75144 w 1349253"/>
              <a:gd name="connsiteY106" fmla="*/ 921368 h 6858000"/>
              <a:gd name="connsiteX107" fmla="*/ 59093 w 1349253"/>
              <a:gd name="connsiteY107" fmla="*/ 896999 h 6858000"/>
              <a:gd name="connsiteX108" fmla="*/ 28501 w 1349253"/>
              <a:gd name="connsiteY108" fmla="*/ 821517 h 6858000"/>
              <a:gd name="connsiteX109" fmla="*/ 7451 w 1349253"/>
              <a:gd name="connsiteY109" fmla="*/ 751353 h 6858000"/>
              <a:gd name="connsiteX110" fmla="*/ 7009 w 1349253"/>
              <a:gd name="connsiteY110" fmla="*/ 721230 h 6858000"/>
              <a:gd name="connsiteX111" fmla="*/ 16141 w 1349253"/>
              <a:gd name="connsiteY111" fmla="*/ 619315 h 6858000"/>
              <a:gd name="connsiteX112" fmla="*/ 19 w 1349253"/>
              <a:gd name="connsiteY112" fmla="*/ 585934 h 6858000"/>
              <a:gd name="connsiteX113" fmla="*/ 7093 w 1349253"/>
              <a:gd name="connsiteY113" fmla="*/ 538948 h 6858000"/>
              <a:gd name="connsiteX114" fmla="*/ 11001 w 1349253"/>
              <a:gd name="connsiteY114" fmla="*/ 525163 h 6858000"/>
              <a:gd name="connsiteX115" fmla="*/ 37125 w 1349253"/>
              <a:gd name="connsiteY115" fmla="*/ 446567 h 6858000"/>
              <a:gd name="connsiteX116" fmla="*/ 36373 w 1349253"/>
              <a:gd name="connsiteY116" fmla="*/ 393828 h 6858000"/>
              <a:gd name="connsiteX117" fmla="*/ 36203 w 1349253"/>
              <a:gd name="connsiteY117" fmla="*/ 353137 h 6858000"/>
              <a:gd name="connsiteX118" fmla="*/ 41896 w 1349253"/>
              <a:gd name="connsiteY118" fmla="*/ 275771 h 6858000"/>
              <a:gd name="connsiteX119" fmla="*/ 58923 w 1349253"/>
              <a:gd name="connsiteY119" fmla="*/ 212860 h 6858000"/>
              <a:gd name="connsiteX120" fmla="*/ 50633 w 1349253"/>
              <a:gd name="connsiteY120" fmla="*/ 144983 h 6858000"/>
              <a:gd name="connsiteX121" fmla="*/ 62917 w 1349253"/>
              <a:gd name="connsiteY121" fmla="*/ 55288 h 6858000"/>
              <a:gd name="connsiteX122" fmla="*/ 22471 w 1349253"/>
              <a:gd name="connsiteY122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73777 w 1349253"/>
              <a:gd name="connsiteY75" fmla="*/ 3126682 h 6858000"/>
              <a:gd name="connsiteX76" fmla="*/ 451254 w 1349253"/>
              <a:gd name="connsiteY76" fmla="*/ 3106272 h 6858000"/>
              <a:gd name="connsiteX77" fmla="*/ 423984 w 1349253"/>
              <a:gd name="connsiteY77" fmla="*/ 2958185 h 6858000"/>
              <a:gd name="connsiteX78" fmla="*/ 381264 w 1349253"/>
              <a:gd name="connsiteY78" fmla="*/ 2843952 h 6858000"/>
              <a:gd name="connsiteX79" fmla="*/ 315516 w 1349253"/>
              <a:gd name="connsiteY79" fmla="*/ 2554718 h 6858000"/>
              <a:gd name="connsiteX80" fmla="*/ 286333 w 1349253"/>
              <a:gd name="connsiteY80" fmla="*/ 2447068 h 6858000"/>
              <a:gd name="connsiteX81" fmla="*/ 273294 w 1349253"/>
              <a:gd name="connsiteY81" fmla="*/ 2425819 h 6858000"/>
              <a:gd name="connsiteX82" fmla="*/ 279293 w 1349253"/>
              <a:gd name="connsiteY82" fmla="*/ 2402874 h 6858000"/>
              <a:gd name="connsiteX83" fmla="*/ 281905 w 1349253"/>
              <a:gd name="connsiteY83" fmla="*/ 2381443 h 6858000"/>
              <a:gd name="connsiteX84" fmla="*/ 258234 w 1349253"/>
              <a:gd name="connsiteY84" fmla="*/ 2261920 h 6858000"/>
              <a:gd name="connsiteX85" fmla="*/ 248121 w 1349253"/>
              <a:gd name="connsiteY85" fmla="*/ 2195378 h 6858000"/>
              <a:gd name="connsiteX86" fmla="*/ 232338 w 1349253"/>
              <a:gd name="connsiteY86" fmla="*/ 2155135 h 6858000"/>
              <a:gd name="connsiteX87" fmla="*/ 229796 w 1349253"/>
              <a:gd name="connsiteY87" fmla="*/ 2118008 h 6858000"/>
              <a:gd name="connsiteX88" fmla="*/ 230789 w 1349253"/>
              <a:gd name="connsiteY88" fmla="*/ 2050531 h 6858000"/>
              <a:gd name="connsiteX89" fmla="*/ 222595 w 1349253"/>
              <a:gd name="connsiteY89" fmla="*/ 1963269 h 6858000"/>
              <a:gd name="connsiteX90" fmla="*/ 203773 w 1349253"/>
              <a:gd name="connsiteY90" fmla="*/ 1906352 h 6858000"/>
              <a:gd name="connsiteX91" fmla="*/ 180330 w 1349253"/>
              <a:gd name="connsiteY91" fmla="*/ 1861531 h 6858000"/>
              <a:gd name="connsiteX92" fmla="*/ 134129 w 1349253"/>
              <a:gd name="connsiteY92" fmla="*/ 1732919 h 6858000"/>
              <a:gd name="connsiteX93" fmla="*/ 106440 w 1349253"/>
              <a:gd name="connsiteY93" fmla="*/ 1663540 h 6858000"/>
              <a:gd name="connsiteX94" fmla="*/ 105566 w 1349253"/>
              <a:gd name="connsiteY94" fmla="*/ 1615777 h 6858000"/>
              <a:gd name="connsiteX95" fmla="*/ 86361 w 1349253"/>
              <a:gd name="connsiteY95" fmla="*/ 1563678 h 6858000"/>
              <a:gd name="connsiteX96" fmla="*/ 92183 w 1349253"/>
              <a:gd name="connsiteY96" fmla="*/ 1477995 h 6858000"/>
              <a:gd name="connsiteX97" fmla="*/ 78268 w 1349253"/>
              <a:gd name="connsiteY97" fmla="*/ 1373769 h 6858000"/>
              <a:gd name="connsiteX98" fmla="*/ 86575 w 1349253"/>
              <a:gd name="connsiteY98" fmla="*/ 1307086 h 6858000"/>
              <a:gd name="connsiteX99" fmla="*/ 87763 w 1349253"/>
              <a:gd name="connsiteY99" fmla="*/ 1189033 h 6858000"/>
              <a:gd name="connsiteX100" fmla="*/ 92448 w 1349253"/>
              <a:gd name="connsiteY100" fmla="*/ 1168288 h 6858000"/>
              <a:gd name="connsiteX101" fmla="*/ 84730 w 1349253"/>
              <a:gd name="connsiteY101" fmla="*/ 1142577 h 6858000"/>
              <a:gd name="connsiteX102" fmla="*/ 74036 w 1349253"/>
              <a:gd name="connsiteY102" fmla="*/ 1088484 h 6858000"/>
              <a:gd name="connsiteX103" fmla="*/ 62772 w 1349253"/>
              <a:gd name="connsiteY103" fmla="*/ 1016103 h 6858000"/>
              <a:gd name="connsiteX104" fmla="*/ 64228 w 1349253"/>
              <a:gd name="connsiteY104" fmla="*/ 954054 h 6858000"/>
              <a:gd name="connsiteX105" fmla="*/ 75144 w 1349253"/>
              <a:gd name="connsiteY105" fmla="*/ 921368 h 6858000"/>
              <a:gd name="connsiteX106" fmla="*/ 59093 w 1349253"/>
              <a:gd name="connsiteY106" fmla="*/ 896999 h 6858000"/>
              <a:gd name="connsiteX107" fmla="*/ 28501 w 1349253"/>
              <a:gd name="connsiteY107" fmla="*/ 821517 h 6858000"/>
              <a:gd name="connsiteX108" fmla="*/ 7451 w 1349253"/>
              <a:gd name="connsiteY108" fmla="*/ 751353 h 6858000"/>
              <a:gd name="connsiteX109" fmla="*/ 7009 w 1349253"/>
              <a:gd name="connsiteY109" fmla="*/ 721230 h 6858000"/>
              <a:gd name="connsiteX110" fmla="*/ 16141 w 1349253"/>
              <a:gd name="connsiteY110" fmla="*/ 619315 h 6858000"/>
              <a:gd name="connsiteX111" fmla="*/ 19 w 1349253"/>
              <a:gd name="connsiteY111" fmla="*/ 585934 h 6858000"/>
              <a:gd name="connsiteX112" fmla="*/ 7093 w 1349253"/>
              <a:gd name="connsiteY112" fmla="*/ 538948 h 6858000"/>
              <a:gd name="connsiteX113" fmla="*/ 11001 w 1349253"/>
              <a:gd name="connsiteY113" fmla="*/ 525163 h 6858000"/>
              <a:gd name="connsiteX114" fmla="*/ 37125 w 1349253"/>
              <a:gd name="connsiteY114" fmla="*/ 446567 h 6858000"/>
              <a:gd name="connsiteX115" fmla="*/ 36373 w 1349253"/>
              <a:gd name="connsiteY115" fmla="*/ 393828 h 6858000"/>
              <a:gd name="connsiteX116" fmla="*/ 36203 w 1349253"/>
              <a:gd name="connsiteY116" fmla="*/ 353137 h 6858000"/>
              <a:gd name="connsiteX117" fmla="*/ 41896 w 1349253"/>
              <a:gd name="connsiteY117" fmla="*/ 275771 h 6858000"/>
              <a:gd name="connsiteX118" fmla="*/ 58923 w 1349253"/>
              <a:gd name="connsiteY118" fmla="*/ 212860 h 6858000"/>
              <a:gd name="connsiteX119" fmla="*/ 50633 w 1349253"/>
              <a:gd name="connsiteY119" fmla="*/ 144983 h 6858000"/>
              <a:gd name="connsiteX120" fmla="*/ 62917 w 1349253"/>
              <a:gd name="connsiteY120" fmla="*/ 55288 h 6858000"/>
              <a:gd name="connsiteX121" fmla="*/ 22471 w 1349253"/>
              <a:gd name="connsiteY12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73777 w 1349253"/>
              <a:gd name="connsiteY75" fmla="*/ 3126682 h 6858000"/>
              <a:gd name="connsiteX76" fmla="*/ 451254 w 1349253"/>
              <a:gd name="connsiteY76" fmla="*/ 3106272 h 6858000"/>
              <a:gd name="connsiteX77" fmla="*/ 423984 w 1349253"/>
              <a:gd name="connsiteY77" fmla="*/ 2958185 h 6858000"/>
              <a:gd name="connsiteX78" fmla="*/ 381264 w 1349253"/>
              <a:gd name="connsiteY78" fmla="*/ 2843952 h 6858000"/>
              <a:gd name="connsiteX79" fmla="*/ 315516 w 1349253"/>
              <a:gd name="connsiteY79" fmla="*/ 2554718 h 6858000"/>
              <a:gd name="connsiteX80" fmla="*/ 286333 w 1349253"/>
              <a:gd name="connsiteY80" fmla="*/ 2447068 h 6858000"/>
              <a:gd name="connsiteX81" fmla="*/ 273294 w 1349253"/>
              <a:gd name="connsiteY81" fmla="*/ 2425819 h 6858000"/>
              <a:gd name="connsiteX82" fmla="*/ 279293 w 1349253"/>
              <a:gd name="connsiteY82" fmla="*/ 2402874 h 6858000"/>
              <a:gd name="connsiteX83" fmla="*/ 281905 w 1349253"/>
              <a:gd name="connsiteY83" fmla="*/ 2381443 h 6858000"/>
              <a:gd name="connsiteX84" fmla="*/ 258234 w 1349253"/>
              <a:gd name="connsiteY84" fmla="*/ 2261920 h 6858000"/>
              <a:gd name="connsiteX85" fmla="*/ 248121 w 1349253"/>
              <a:gd name="connsiteY85" fmla="*/ 2195378 h 6858000"/>
              <a:gd name="connsiteX86" fmla="*/ 232338 w 1349253"/>
              <a:gd name="connsiteY86" fmla="*/ 2155135 h 6858000"/>
              <a:gd name="connsiteX87" fmla="*/ 229796 w 1349253"/>
              <a:gd name="connsiteY87" fmla="*/ 2118008 h 6858000"/>
              <a:gd name="connsiteX88" fmla="*/ 230789 w 1349253"/>
              <a:gd name="connsiteY88" fmla="*/ 2050531 h 6858000"/>
              <a:gd name="connsiteX89" fmla="*/ 222595 w 1349253"/>
              <a:gd name="connsiteY89" fmla="*/ 1963269 h 6858000"/>
              <a:gd name="connsiteX90" fmla="*/ 203773 w 1349253"/>
              <a:gd name="connsiteY90" fmla="*/ 1906352 h 6858000"/>
              <a:gd name="connsiteX91" fmla="*/ 180330 w 1349253"/>
              <a:gd name="connsiteY91" fmla="*/ 1861531 h 6858000"/>
              <a:gd name="connsiteX92" fmla="*/ 134129 w 1349253"/>
              <a:gd name="connsiteY92" fmla="*/ 1732919 h 6858000"/>
              <a:gd name="connsiteX93" fmla="*/ 106440 w 1349253"/>
              <a:gd name="connsiteY93" fmla="*/ 1663540 h 6858000"/>
              <a:gd name="connsiteX94" fmla="*/ 105566 w 1349253"/>
              <a:gd name="connsiteY94" fmla="*/ 1615777 h 6858000"/>
              <a:gd name="connsiteX95" fmla="*/ 86361 w 1349253"/>
              <a:gd name="connsiteY95" fmla="*/ 1563678 h 6858000"/>
              <a:gd name="connsiteX96" fmla="*/ 92183 w 1349253"/>
              <a:gd name="connsiteY96" fmla="*/ 1477995 h 6858000"/>
              <a:gd name="connsiteX97" fmla="*/ 78268 w 1349253"/>
              <a:gd name="connsiteY97" fmla="*/ 1373769 h 6858000"/>
              <a:gd name="connsiteX98" fmla="*/ 86575 w 1349253"/>
              <a:gd name="connsiteY98" fmla="*/ 1307086 h 6858000"/>
              <a:gd name="connsiteX99" fmla="*/ 87763 w 1349253"/>
              <a:gd name="connsiteY99" fmla="*/ 1189033 h 6858000"/>
              <a:gd name="connsiteX100" fmla="*/ 92448 w 1349253"/>
              <a:gd name="connsiteY100" fmla="*/ 1168288 h 6858000"/>
              <a:gd name="connsiteX101" fmla="*/ 84730 w 1349253"/>
              <a:gd name="connsiteY101" fmla="*/ 1142577 h 6858000"/>
              <a:gd name="connsiteX102" fmla="*/ 74036 w 1349253"/>
              <a:gd name="connsiteY102" fmla="*/ 1088484 h 6858000"/>
              <a:gd name="connsiteX103" fmla="*/ 62772 w 1349253"/>
              <a:gd name="connsiteY103" fmla="*/ 1016103 h 6858000"/>
              <a:gd name="connsiteX104" fmla="*/ 64228 w 1349253"/>
              <a:gd name="connsiteY104" fmla="*/ 954054 h 6858000"/>
              <a:gd name="connsiteX105" fmla="*/ 75144 w 1349253"/>
              <a:gd name="connsiteY105" fmla="*/ 921368 h 6858000"/>
              <a:gd name="connsiteX106" fmla="*/ 59093 w 1349253"/>
              <a:gd name="connsiteY106" fmla="*/ 896999 h 6858000"/>
              <a:gd name="connsiteX107" fmla="*/ 28501 w 1349253"/>
              <a:gd name="connsiteY107" fmla="*/ 821517 h 6858000"/>
              <a:gd name="connsiteX108" fmla="*/ 7451 w 1349253"/>
              <a:gd name="connsiteY108" fmla="*/ 751353 h 6858000"/>
              <a:gd name="connsiteX109" fmla="*/ 7009 w 1349253"/>
              <a:gd name="connsiteY109" fmla="*/ 721230 h 6858000"/>
              <a:gd name="connsiteX110" fmla="*/ 16141 w 1349253"/>
              <a:gd name="connsiteY110" fmla="*/ 619315 h 6858000"/>
              <a:gd name="connsiteX111" fmla="*/ 19 w 1349253"/>
              <a:gd name="connsiteY111" fmla="*/ 585934 h 6858000"/>
              <a:gd name="connsiteX112" fmla="*/ 7093 w 1349253"/>
              <a:gd name="connsiteY112" fmla="*/ 538948 h 6858000"/>
              <a:gd name="connsiteX113" fmla="*/ 11001 w 1349253"/>
              <a:gd name="connsiteY113" fmla="*/ 525163 h 6858000"/>
              <a:gd name="connsiteX114" fmla="*/ 37125 w 1349253"/>
              <a:gd name="connsiteY114" fmla="*/ 446567 h 6858000"/>
              <a:gd name="connsiteX115" fmla="*/ 36373 w 1349253"/>
              <a:gd name="connsiteY115" fmla="*/ 393828 h 6858000"/>
              <a:gd name="connsiteX116" fmla="*/ 36203 w 1349253"/>
              <a:gd name="connsiteY116" fmla="*/ 353137 h 6858000"/>
              <a:gd name="connsiteX117" fmla="*/ 41896 w 1349253"/>
              <a:gd name="connsiteY117" fmla="*/ 275771 h 6858000"/>
              <a:gd name="connsiteX118" fmla="*/ 58923 w 1349253"/>
              <a:gd name="connsiteY118" fmla="*/ 212860 h 6858000"/>
              <a:gd name="connsiteX119" fmla="*/ 50633 w 1349253"/>
              <a:gd name="connsiteY119" fmla="*/ 144983 h 6858000"/>
              <a:gd name="connsiteX120" fmla="*/ 62917 w 1349253"/>
              <a:gd name="connsiteY120" fmla="*/ 55288 h 6858000"/>
              <a:gd name="connsiteX121" fmla="*/ 22471 w 1349253"/>
              <a:gd name="connsiteY12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0893 w 1349253"/>
              <a:gd name="connsiteY56" fmla="*/ 4076008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73777 w 1349253"/>
              <a:gd name="connsiteY75" fmla="*/ 3126682 h 6858000"/>
              <a:gd name="connsiteX76" fmla="*/ 451254 w 1349253"/>
              <a:gd name="connsiteY76" fmla="*/ 3106272 h 6858000"/>
              <a:gd name="connsiteX77" fmla="*/ 423984 w 1349253"/>
              <a:gd name="connsiteY77" fmla="*/ 2958185 h 6858000"/>
              <a:gd name="connsiteX78" fmla="*/ 381264 w 1349253"/>
              <a:gd name="connsiteY78" fmla="*/ 2843952 h 6858000"/>
              <a:gd name="connsiteX79" fmla="*/ 315516 w 1349253"/>
              <a:gd name="connsiteY79" fmla="*/ 2554718 h 6858000"/>
              <a:gd name="connsiteX80" fmla="*/ 286333 w 1349253"/>
              <a:gd name="connsiteY80" fmla="*/ 2447068 h 6858000"/>
              <a:gd name="connsiteX81" fmla="*/ 273294 w 1349253"/>
              <a:gd name="connsiteY81" fmla="*/ 2425819 h 6858000"/>
              <a:gd name="connsiteX82" fmla="*/ 279293 w 1349253"/>
              <a:gd name="connsiteY82" fmla="*/ 2402874 h 6858000"/>
              <a:gd name="connsiteX83" fmla="*/ 281905 w 1349253"/>
              <a:gd name="connsiteY83" fmla="*/ 2381443 h 6858000"/>
              <a:gd name="connsiteX84" fmla="*/ 258234 w 1349253"/>
              <a:gd name="connsiteY84" fmla="*/ 2261920 h 6858000"/>
              <a:gd name="connsiteX85" fmla="*/ 248121 w 1349253"/>
              <a:gd name="connsiteY85" fmla="*/ 2195378 h 6858000"/>
              <a:gd name="connsiteX86" fmla="*/ 232338 w 1349253"/>
              <a:gd name="connsiteY86" fmla="*/ 2155135 h 6858000"/>
              <a:gd name="connsiteX87" fmla="*/ 229796 w 1349253"/>
              <a:gd name="connsiteY87" fmla="*/ 2118008 h 6858000"/>
              <a:gd name="connsiteX88" fmla="*/ 230789 w 1349253"/>
              <a:gd name="connsiteY88" fmla="*/ 2050531 h 6858000"/>
              <a:gd name="connsiteX89" fmla="*/ 222595 w 1349253"/>
              <a:gd name="connsiteY89" fmla="*/ 1963269 h 6858000"/>
              <a:gd name="connsiteX90" fmla="*/ 203773 w 1349253"/>
              <a:gd name="connsiteY90" fmla="*/ 1906352 h 6858000"/>
              <a:gd name="connsiteX91" fmla="*/ 180330 w 1349253"/>
              <a:gd name="connsiteY91" fmla="*/ 1861531 h 6858000"/>
              <a:gd name="connsiteX92" fmla="*/ 134129 w 1349253"/>
              <a:gd name="connsiteY92" fmla="*/ 1732919 h 6858000"/>
              <a:gd name="connsiteX93" fmla="*/ 106440 w 1349253"/>
              <a:gd name="connsiteY93" fmla="*/ 1663540 h 6858000"/>
              <a:gd name="connsiteX94" fmla="*/ 105566 w 1349253"/>
              <a:gd name="connsiteY94" fmla="*/ 1615777 h 6858000"/>
              <a:gd name="connsiteX95" fmla="*/ 86361 w 1349253"/>
              <a:gd name="connsiteY95" fmla="*/ 1563678 h 6858000"/>
              <a:gd name="connsiteX96" fmla="*/ 92183 w 1349253"/>
              <a:gd name="connsiteY96" fmla="*/ 1477995 h 6858000"/>
              <a:gd name="connsiteX97" fmla="*/ 78268 w 1349253"/>
              <a:gd name="connsiteY97" fmla="*/ 1373769 h 6858000"/>
              <a:gd name="connsiteX98" fmla="*/ 86575 w 1349253"/>
              <a:gd name="connsiteY98" fmla="*/ 1307086 h 6858000"/>
              <a:gd name="connsiteX99" fmla="*/ 87763 w 1349253"/>
              <a:gd name="connsiteY99" fmla="*/ 1189033 h 6858000"/>
              <a:gd name="connsiteX100" fmla="*/ 92448 w 1349253"/>
              <a:gd name="connsiteY100" fmla="*/ 1168288 h 6858000"/>
              <a:gd name="connsiteX101" fmla="*/ 84730 w 1349253"/>
              <a:gd name="connsiteY101" fmla="*/ 1142577 h 6858000"/>
              <a:gd name="connsiteX102" fmla="*/ 74036 w 1349253"/>
              <a:gd name="connsiteY102" fmla="*/ 1088484 h 6858000"/>
              <a:gd name="connsiteX103" fmla="*/ 62772 w 1349253"/>
              <a:gd name="connsiteY103" fmla="*/ 1016103 h 6858000"/>
              <a:gd name="connsiteX104" fmla="*/ 64228 w 1349253"/>
              <a:gd name="connsiteY104" fmla="*/ 954054 h 6858000"/>
              <a:gd name="connsiteX105" fmla="*/ 75144 w 1349253"/>
              <a:gd name="connsiteY105" fmla="*/ 921368 h 6858000"/>
              <a:gd name="connsiteX106" fmla="*/ 59093 w 1349253"/>
              <a:gd name="connsiteY106" fmla="*/ 896999 h 6858000"/>
              <a:gd name="connsiteX107" fmla="*/ 28501 w 1349253"/>
              <a:gd name="connsiteY107" fmla="*/ 821517 h 6858000"/>
              <a:gd name="connsiteX108" fmla="*/ 7451 w 1349253"/>
              <a:gd name="connsiteY108" fmla="*/ 751353 h 6858000"/>
              <a:gd name="connsiteX109" fmla="*/ 7009 w 1349253"/>
              <a:gd name="connsiteY109" fmla="*/ 721230 h 6858000"/>
              <a:gd name="connsiteX110" fmla="*/ 16141 w 1349253"/>
              <a:gd name="connsiteY110" fmla="*/ 619315 h 6858000"/>
              <a:gd name="connsiteX111" fmla="*/ 19 w 1349253"/>
              <a:gd name="connsiteY111" fmla="*/ 585934 h 6858000"/>
              <a:gd name="connsiteX112" fmla="*/ 7093 w 1349253"/>
              <a:gd name="connsiteY112" fmla="*/ 538948 h 6858000"/>
              <a:gd name="connsiteX113" fmla="*/ 11001 w 1349253"/>
              <a:gd name="connsiteY113" fmla="*/ 525163 h 6858000"/>
              <a:gd name="connsiteX114" fmla="*/ 37125 w 1349253"/>
              <a:gd name="connsiteY114" fmla="*/ 446567 h 6858000"/>
              <a:gd name="connsiteX115" fmla="*/ 36373 w 1349253"/>
              <a:gd name="connsiteY115" fmla="*/ 393828 h 6858000"/>
              <a:gd name="connsiteX116" fmla="*/ 36203 w 1349253"/>
              <a:gd name="connsiteY116" fmla="*/ 353137 h 6858000"/>
              <a:gd name="connsiteX117" fmla="*/ 41896 w 1349253"/>
              <a:gd name="connsiteY117" fmla="*/ 275771 h 6858000"/>
              <a:gd name="connsiteX118" fmla="*/ 58923 w 1349253"/>
              <a:gd name="connsiteY118" fmla="*/ 212860 h 6858000"/>
              <a:gd name="connsiteX119" fmla="*/ 50633 w 1349253"/>
              <a:gd name="connsiteY119" fmla="*/ 144983 h 6858000"/>
              <a:gd name="connsiteX120" fmla="*/ 62917 w 1349253"/>
              <a:gd name="connsiteY120" fmla="*/ 55288 h 6858000"/>
              <a:gd name="connsiteX121" fmla="*/ 22471 w 1349253"/>
              <a:gd name="connsiteY12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0893 w 1349253"/>
              <a:gd name="connsiteY56" fmla="*/ 4076008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73777 w 1349253"/>
              <a:gd name="connsiteY75" fmla="*/ 3126682 h 6858000"/>
              <a:gd name="connsiteX76" fmla="*/ 448810 w 1349253"/>
              <a:gd name="connsiteY76" fmla="*/ 3072935 h 6858000"/>
              <a:gd name="connsiteX77" fmla="*/ 423984 w 1349253"/>
              <a:gd name="connsiteY77" fmla="*/ 2958185 h 6858000"/>
              <a:gd name="connsiteX78" fmla="*/ 381264 w 1349253"/>
              <a:gd name="connsiteY78" fmla="*/ 2843952 h 6858000"/>
              <a:gd name="connsiteX79" fmla="*/ 315516 w 1349253"/>
              <a:gd name="connsiteY79" fmla="*/ 2554718 h 6858000"/>
              <a:gd name="connsiteX80" fmla="*/ 286333 w 1349253"/>
              <a:gd name="connsiteY80" fmla="*/ 2447068 h 6858000"/>
              <a:gd name="connsiteX81" fmla="*/ 273294 w 1349253"/>
              <a:gd name="connsiteY81" fmla="*/ 2425819 h 6858000"/>
              <a:gd name="connsiteX82" fmla="*/ 279293 w 1349253"/>
              <a:gd name="connsiteY82" fmla="*/ 2402874 h 6858000"/>
              <a:gd name="connsiteX83" fmla="*/ 281905 w 1349253"/>
              <a:gd name="connsiteY83" fmla="*/ 2381443 h 6858000"/>
              <a:gd name="connsiteX84" fmla="*/ 258234 w 1349253"/>
              <a:gd name="connsiteY84" fmla="*/ 2261920 h 6858000"/>
              <a:gd name="connsiteX85" fmla="*/ 248121 w 1349253"/>
              <a:gd name="connsiteY85" fmla="*/ 2195378 h 6858000"/>
              <a:gd name="connsiteX86" fmla="*/ 232338 w 1349253"/>
              <a:gd name="connsiteY86" fmla="*/ 2155135 h 6858000"/>
              <a:gd name="connsiteX87" fmla="*/ 229796 w 1349253"/>
              <a:gd name="connsiteY87" fmla="*/ 2118008 h 6858000"/>
              <a:gd name="connsiteX88" fmla="*/ 230789 w 1349253"/>
              <a:gd name="connsiteY88" fmla="*/ 2050531 h 6858000"/>
              <a:gd name="connsiteX89" fmla="*/ 222595 w 1349253"/>
              <a:gd name="connsiteY89" fmla="*/ 1963269 h 6858000"/>
              <a:gd name="connsiteX90" fmla="*/ 203773 w 1349253"/>
              <a:gd name="connsiteY90" fmla="*/ 1906352 h 6858000"/>
              <a:gd name="connsiteX91" fmla="*/ 180330 w 1349253"/>
              <a:gd name="connsiteY91" fmla="*/ 1861531 h 6858000"/>
              <a:gd name="connsiteX92" fmla="*/ 134129 w 1349253"/>
              <a:gd name="connsiteY92" fmla="*/ 1732919 h 6858000"/>
              <a:gd name="connsiteX93" fmla="*/ 106440 w 1349253"/>
              <a:gd name="connsiteY93" fmla="*/ 1663540 h 6858000"/>
              <a:gd name="connsiteX94" fmla="*/ 105566 w 1349253"/>
              <a:gd name="connsiteY94" fmla="*/ 1615777 h 6858000"/>
              <a:gd name="connsiteX95" fmla="*/ 86361 w 1349253"/>
              <a:gd name="connsiteY95" fmla="*/ 1563678 h 6858000"/>
              <a:gd name="connsiteX96" fmla="*/ 92183 w 1349253"/>
              <a:gd name="connsiteY96" fmla="*/ 1477995 h 6858000"/>
              <a:gd name="connsiteX97" fmla="*/ 78268 w 1349253"/>
              <a:gd name="connsiteY97" fmla="*/ 1373769 h 6858000"/>
              <a:gd name="connsiteX98" fmla="*/ 86575 w 1349253"/>
              <a:gd name="connsiteY98" fmla="*/ 1307086 h 6858000"/>
              <a:gd name="connsiteX99" fmla="*/ 87763 w 1349253"/>
              <a:gd name="connsiteY99" fmla="*/ 1189033 h 6858000"/>
              <a:gd name="connsiteX100" fmla="*/ 92448 w 1349253"/>
              <a:gd name="connsiteY100" fmla="*/ 1168288 h 6858000"/>
              <a:gd name="connsiteX101" fmla="*/ 84730 w 1349253"/>
              <a:gd name="connsiteY101" fmla="*/ 1142577 h 6858000"/>
              <a:gd name="connsiteX102" fmla="*/ 74036 w 1349253"/>
              <a:gd name="connsiteY102" fmla="*/ 1088484 h 6858000"/>
              <a:gd name="connsiteX103" fmla="*/ 62772 w 1349253"/>
              <a:gd name="connsiteY103" fmla="*/ 1016103 h 6858000"/>
              <a:gd name="connsiteX104" fmla="*/ 64228 w 1349253"/>
              <a:gd name="connsiteY104" fmla="*/ 954054 h 6858000"/>
              <a:gd name="connsiteX105" fmla="*/ 75144 w 1349253"/>
              <a:gd name="connsiteY105" fmla="*/ 921368 h 6858000"/>
              <a:gd name="connsiteX106" fmla="*/ 59093 w 1349253"/>
              <a:gd name="connsiteY106" fmla="*/ 896999 h 6858000"/>
              <a:gd name="connsiteX107" fmla="*/ 28501 w 1349253"/>
              <a:gd name="connsiteY107" fmla="*/ 821517 h 6858000"/>
              <a:gd name="connsiteX108" fmla="*/ 7451 w 1349253"/>
              <a:gd name="connsiteY108" fmla="*/ 751353 h 6858000"/>
              <a:gd name="connsiteX109" fmla="*/ 7009 w 1349253"/>
              <a:gd name="connsiteY109" fmla="*/ 721230 h 6858000"/>
              <a:gd name="connsiteX110" fmla="*/ 16141 w 1349253"/>
              <a:gd name="connsiteY110" fmla="*/ 619315 h 6858000"/>
              <a:gd name="connsiteX111" fmla="*/ 19 w 1349253"/>
              <a:gd name="connsiteY111" fmla="*/ 585934 h 6858000"/>
              <a:gd name="connsiteX112" fmla="*/ 7093 w 1349253"/>
              <a:gd name="connsiteY112" fmla="*/ 538948 h 6858000"/>
              <a:gd name="connsiteX113" fmla="*/ 11001 w 1349253"/>
              <a:gd name="connsiteY113" fmla="*/ 525163 h 6858000"/>
              <a:gd name="connsiteX114" fmla="*/ 37125 w 1349253"/>
              <a:gd name="connsiteY114" fmla="*/ 446567 h 6858000"/>
              <a:gd name="connsiteX115" fmla="*/ 36373 w 1349253"/>
              <a:gd name="connsiteY115" fmla="*/ 393828 h 6858000"/>
              <a:gd name="connsiteX116" fmla="*/ 36203 w 1349253"/>
              <a:gd name="connsiteY116" fmla="*/ 353137 h 6858000"/>
              <a:gd name="connsiteX117" fmla="*/ 41896 w 1349253"/>
              <a:gd name="connsiteY117" fmla="*/ 275771 h 6858000"/>
              <a:gd name="connsiteX118" fmla="*/ 58923 w 1349253"/>
              <a:gd name="connsiteY118" fmla="*/ 212860 h 6858000"/>
              <a:gd name="connsiteX119" fmla="*/ 50633 w 1349253"/>
              <a:gd name="connsiteY119" fmla="*/ 144983 h 6858000"/>
              <a:gd name="connsiteX120" fmla="*/ 62917 w 1349253"/>
              <a:gd name="connsiteY120" fmla="*/ 55288 h 6858000"/>
              <a:gd name="connsiteX121" fmla="*/ 22471 w 1349253"/>
              <a:gd name="connsiteY12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0893 w 1349253"/>
              <a:gd name="connsiteY56" fmla="*/ 4076008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48810 w 1349253"/>
              <a:gd name="connsiteY75" fmla="*/ 3072935 h 6858000"/>
              <a:gd name="connsiteX76" fmla="*/ 423984 w 1349253"/>
              <a:gd name="connsiteY76" fmla="*/ 2958185 h 6858000"/>
              <a:gd name="connsiteX77" fmla="*/ 381264 w 1349253"/>
              <a:gd name="connsiteY77" fmla="*/ 2843952 h 6858000"/>
              <a:gd name="connsiteX78" fmla="*/ 315516 w 1349253"/>
              <a:gd name="connsiteY78" fmla="*/ 2554718 h 6858000"/>
              <a:gd name="connsiteX79" fmla="*/ 286333 w 1349253"/>
              <a:gd name="connsiteY79" fmla="*/ 2447068 h 6858000"/>
              <a:gd name="connsiteX80" fmla="*/ 273294 w 1349253"/>
              <a:gd name="connsiteY80" fmla="*/ 2425819 h 6858000"/>
              <a:gd name="connsiteX81" fmla="*/ 279293 w 1349253"/>
              <a:gd name="connsiteY81" fmla="*/ 2402874 h 6858000"/>
              <a:gd name="connsiteX82" fmla="*/ 281905 w 1349253"/>
              <a:gd name="connsiteY82" fmla="*/ 2381443 h 6858000"/>
              <a:gd name="connsiteX83" fmla="*/ 258234 w 1349253"/>
              <a:gd name="connsiteY83" fmla="*/ 2261920 h 6858000"/>
              <a:gd name="connsiteX84" fmla="*/ 248121 w 1349253"/>
              <a:gd name="connsiteY84" fmla="*/ 2195378 h 6858000"/>
              <a:gd name="connsiteX85" fmla="*/ 232338 w 1349253"/>
              <a:gd name="connsiteY85" fmla="*/ 2155135 h 6858000"/>
              <a:gd name="connsiteX86" fmla="*/ 229796 w 1349253"/>
              <a:gd name="connsiteY86" fmla="*/ 2118008 h 6858000"/>
              <a:gd name="connsiteX87" fmla="*/ 230789 w 1349253"/>
              <a:gd name="connsiteY87" fmla="*/ 2050531 h 6858000"/>
              <a:gd name="connsiteX88" fmla="*/ 222595 w 1349253"/>
              <a:gd name="connsiteY88" fmla="*/ 1963269 h 6858000"/>
              <a:gd name="connsiteX89" fmla="*/ 203773 w 1349253"/>
              <a:gd name="connsiteY89" fmla="*/ 1906352 h 6858000"/>
              <a:gd name="connsiteX90" fmla="*/ 180330 w 1349253"/>
              <a:gd name="connsiteY90" fmla="*/ 1861531 h 6858000"/>
              <a:gd name="connsiteX91" fmla="*/ 134129 w 1349253"/>
              <a:gd name="connsiteY91" fmla="*/ 1732919 h 6858000"/>
              <a:gd name="connsiteX92" fmla="*/ 106440 w 1349253"/>
              <a:gd name="connsiteY92" fmla="*/ 1663540 h 6858000"/>
              <a:gd name="connsiteX93" fmla="*/ 105566 w 1349253"/>
              <a:gd name="connsiteY93" fmla="*/ 1615777 h 6858000"/>
              <a:gd name="connsiteX94" fmla="*/ 86361 w 1349253"/>
              <a:gd name="connsiteY94" fmla="*/ 1563678 h 6858000"/>
              <a:gd name="connsiteX95" fmla="*/ 92183 w 1349253"/>
              <a:gd name="connsiteY95" fmla="*/ 1477995 h 6858000"/>
              <a:gd name="connsiteX96" fmla="*/ 78268 w 1349253"/>
              <a:gd name="connsiteY96" fmla="*/ 1373769 h 6858000"/>
              <a:gd name="connsiteX97" fmla="*/ 86575 w 1349253"/>
              <a:gd name="connsiteY97" fmla="*/ 1307086 h 6858000"/>
              <a:gd name="connsiteX98" fmla="*/ 87763 w 1349253"/>
              <a:gd name="connsiteY98" fmla="*/ 1189033 h 6858000"/>
              <a:gd name="connsiteX99" fmla="*/ 92448 w 1349253"/>
              <a:gd name="connsiteY99" fmla="*/ 1168288 h 6858000"/>
              <a:gd name="connsiteX100" fmla="*/ 84730 w 1349253"/>
              <a:gd name="connsiteY100" fmla="*/ 1142577 h 6858000"/>
              <a:gd name="connsiteX101" fmla="*/ 74036 w 1349253"/>
              <a:gd name="connsiteY101" fmla="*/ 1088484 h 6858000"/>
              <a:gd name="connsiteX102" fmla="*/ 62772 w 1349253"/>
              <a:gd name="connsiteY102" fmla="*/ 1016103 h 6858000"/>
              <a:gd name="connsiteX103" fmla="*/ 64228 w 1349253"/>
              <a:gd name="connsiteY103" fmla="*/ 954054 h 6858000"/>
              <a:gd name="connsiteX104" fmla="*/ 75144 w 1349253"/>
              <a:gd name="connsiteY104" fmla="*/ 921368 h 6858000"/>
              <a:gd name="connsiteX105" fmla="*/ 59093 w 1349253"/>
              <a:gd name="connsiteY105" fmla="*/ 896999 h 6858000"/>
              <a:gd name="connsiteX106" fmla="*/ 28501 w 1349253"/>
              <a:gd name="connsiteY106" fmla="*/ 821517 h 6858000"/>
              <a:gd name="connsiteX107" fmla="*/ 7451 w 1349253"/>
              <a:gd name="connsiteY107" fmla="*/ 751353 h 6858000"/>
              <a:gd name="connsiteX108" fmla="*/ 7009 w 1349253"/>
              <a:gd name="connsiteY108" fmla="*/ 721230 h 6858000"/>
              <a:gd name="connsiteX109" fmla="*/ 16141 w 1349253"/>
              <a:gd name="connsiteY109" fmla="*/ 619315 h 6858000"/>
              <a:gd name="connsiteX110" fmla="*/ 19 w 1349253"/>
              <a:gd name="connsiteY110" fmla="*/ 585934 h 6858000"/>
              <a:gd name="connsiteX111" fmla="*/ 7093 w 1349253"/>
              <a:gd name="connsiteY111" fmla="*/ 538948 h 6858000"/>
              <a:gd name="connsiteX112" fmla="*/ 11001 w 1349253"/>
              <a:gd name="connsiteY112" fmla="*/ 525163 h 6858000"/>
              <a:gd name="connsiteX113" fmla="*/ 37125 w 1349253"/>
              <a:gd name="connsiteY113" fmla="*/ 446567 h 6858000"/>
              <a:gd name="connsiteX114" fmla="*/ 36373 w 1349253"/>
              <a:gd name="connsiteY114" fmla="*/ 393828 h 6858000"/>
              <a:gd name="connsiteX115" fmla="*/ 36203 w 1349253"/>
              <a:gd name="connsiteY115" fmla="*/ 353137 h 6858000"/>
              <a:gd name="connsiteX116" fmla="*/ 41896 w 1349253"/>
              <a:gd name="connsiteY116" fmla="*/ 275771 h 6858000"/>
              <a:gd name="connsiteX117" fmla="*/ 58923 w 1349253"/>
              <a:gd name="connsiteY117" fmla="*/ 212860 h 6858000"/>
              <a:gd name="connsiteX118" fmla="*/ 50633 w 1349253"/>
              <a:gd name="connsiteY118" fmla="*/ 144983 h 6858000"/>
              <a:gd name="connsiteX119" fmla="*/ 62917 w 1349253"/>
              <a:gd name="connsiteY119" fmla="*/ 55288 h 6858000"/>
              <a:gd name="connsiteX120" fmla="*/ 22471 w 1349253"/>
              <a:gd name="connsiteY120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0893 w 1349253"/>
              <a:gd name="connsiteY56" fmla="*/ 4076008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63335 w 1349253"/>
              <a:gd name="connsiteY74" fmla="*/ 3112365 h 6858000"/>
              <a:gd name="connsiteX75" fmla="*/ 448810 w 1349253"/>
              <a:gd name="connsiteY75" fmla="*/ 3072935 h 6858000"/>
              <a:gd name="connsiteX76" fmla="*/ 423984 w 1349253"/>
              <a:gd name="connsiteY76" fmla="*/ 2958185 h 6858000"/>
              <a:gd name="connsiteX77" fmla="*/ 381264 w 1349253"/>
              <a:gd name="connsiteY77" fmla="*/ 2843952 h 6858000"/>
              <a:gd name="connsiteX78" fmla="*/ 315516 w 1349253"/>
              <a:gd name="connsiteY78" fmla="*/ 2554718 h 6858000"/>
              <a:gd name="connsiteX79" fmla="*/ 286333 w 1349253"/>
              <a:gd name="connsiteY79" fmla="*/ 2447068 h 6858000"/>
              <a:gd name="connsiteX80" fmla="*/ 273294 w 1349253"/>
              <a:gd name="connsiteY80" fmla="*/ 2425819 h 6858000"/>
              <a:gd name="connsiteX81" fmla="*/ 279293 w 1349253"/>
              <a:gd name="connsiteY81" fmla="*/ 2402874 h 6858000"/>
              <a:gd name="connsiteX82" fmla="*/ 281905 w 1349253"/>
              <a:gd name="connsiteY82" fmla="*/ 2381443 h 6858000"/>
              <a:gd name="connsiteX83" fmla="*/ 258234 w 1349253"/>
              <a:gd name="connsiteY83" fmla="*/ 2261920 h 6858000"/>
              <a:gd name="connsiteX84" fmla="*/ 248121 w 1349253"/>
              <a:gd name="connsiteY84" fmla="*/ 2195378 h 6858000"/>
              <a:gd name="connsiteX85" fmla="*/ 232338 w 1349253"/>
              <a:gd name="connsiteY85" fmla="*/ 2155135 h 6858000"/>
              <a:gd name="connsiteX86" fmla="*/ 229796 w 1349253"/>
              <a:gd name="connsiteY86" fmla="*/ 2118008 h 6858000"/>
              <a:gd name="connsiteX87" fmla="*/ 230789 w 1349253"/>
              <a:gd name="connsiteY87" fmla="*/ 2050531 h 6858000"/>
              <a:gd name="connsiteX88" fmla="*/ 222595 w 1349253"/>
              <a:gd name="connsiteY88" fmla="*/ 1963269 h 6858000"/>
              <a:gd name="connsiteX89" fmla="*/ 203773 w 1349253"/>
              <a:gd name="connsiteY89" fmla="*/ 1906352 h 6858000"/>
              <a:gd name="connsiteX90" fmla="*/ 180330 w 1349253"/>
              <a:gd name="connsiteY90" fmla="*/ 1861531 h 6858000"/>
              <a:gd name="connsiteX91" fmla="*/ 134129 w 1349253"/>
              <a:gd name="connsiteY91" fmla="*/ 1732919 h 6858000"/>
              <a:gd name="connsiteX92" fmla="*/ 106440 w 1349253"/>
              <a:gd name="connsiteY92" fmla="*/ 1663540 h 6858000"/>
              <a:gd name="connsiteX93" fmla="*/ 105566 w 1349253"/>
              <a:gd name="connsiteY93" fmla="*/ 1615777 h 6858000"/>
              <a:gd name="connsiteX94" fmla="*/ 86361 w 1349253"/>
              <a:gd name="connsiteY94" fmla="*/ 1563678 h 6858000"/>
              <a:gd name="connsiteX95" fmla="*/ 92183 w 1349253"/>
              <a:gd name="connsiteY95" fmla="*/ 1477995 h 6858000"/>
              <a:gd name="connsiteX96" fmla="*/ 78268 w 1349253"/>
              <a:gd name="connsiteY96" fmla="*/ 1373769 h 6858000"/>
              <a:gd name="connsiteX97" fmla="*/ 86575 w 1349253"/>
              <a:gd name="connsiteY97" fmla="*/ 1307086 h 6858000"/>
              <a:gd name="connsiteX98" fmla="*/ 87763 w 1349253"/>
              <a:gd name="connsiteY98" fmla="*/ 1189033 h 6858000"/>
              <a:gd name="connsiteX99" fmla="*/ 92448 w 1349253"/>
              <a:gd name="connsiteY99" fmla="*/ 1168288 h 6858000"/>
              <a:gd name="connsiteX100" fmla="*/ 84730 w 1349253"/>
              <a:gd name="connsiteY100" fmla="*/ 1142577 h 6858000"/>
              <a:gd name="connsiteX101" fmla="*/ 74036 w 1349253"/>
              <a:gd name="connsiteY101" fmla="*/ 1088484 h 6858000"/>
              <a:gd name="connsiteX102" fmla="*/ 62772 w 1349253"/>
              <a:gd name="connsiteY102" fmla="*/ 1016103 h 6858000"/>
              <a:gd name="connsiteX103" fmla="*/ 64228 w 1349253"/>
              <a:gd name="connsiteY103" fmla="*/ 954054 h 6858000"/>
              <a:gd name="connsiteX104" fmla="*/ 75144 w 1349253"/>
              <a:gd name="connsiteY104" fmla="*/ 921368 h 6858000"/>
              <a:gd name="connsiteX105" fmla="*/ 59093 w 1349253"/>
              <a:gd name="connsiteY105" fmla="*/ 896999 h 6858000"/>
              <a:gd name="connsiteX106" fmla="*/ 28501 w 1349253"/>
              <a:gd name="connsiteY106" fmla="*/ 821517 h 6858000"/>
              <a:gd name="connsiteX107" fmla="*/ 7451 w 1349253"/>
              <a:gd name="connsiteY107" fmla="*/ 751353 h 6858000"/>
              <a:gd name="connsiteX108" fmla="*/ 7009 w 1349253"/>
              <a:gd name="connsiteY108" fmla="*/ 721230 h 6858000"/>
              <a:gd name="connsiteX109" fmla="*/ 16141 w 1349253"/>
              <a:gd name="connsiteY109" fmla="*/ 619315 h 6858000"/>
              <a:gd name="connsiteX110" fmla="*/ 19 w 1349253"/>
              <a:gd name="connsiteY110" fmla="*/ 585934 h 6858000"/>
              <a:gd name="connsiteX111" fmla="*/ 7093 w 1349253"/>
              <a:gd name="connsiteY111" fmla="*/ 538948 h 6858000"/>
              <a:gd name="connsiteX112" fmla="*/ 11001 w 1349253"/>
              <a:gd name="connsiteY112" fmla="*/ 525163 h 6858000"/>
              <a:gd name="connsiteX113" fmla="*/ 37125 w 1349253"/>
              <a:gd name="connsiteY113" fmla="*/ 446567 h 6858000"/>
              <a:gd name="connsiteX114" fmla="*/ 36373 w 1349253"/>
              <a:gd name="connsiteY114" fmla="*/ 393828 h 6858000"/>
              <a:gd name="connsiteX115" fmla="*/ 36203 w 1349253"/>
              <a:gd name="connsiteY115" fmla="*/ 353137 h 6858000"/>
              <a:gd name="connsiteX116" fmla="*/ 41896 w 1349253"/>
              <a:gd name="connsiteY116" fmla="*/ 275771 h 6858000"/>
              <a:gd name="connsiteX117" fmla="*/ 58923 w 1349253"/>
              <a:gd name="connsiteY117" fmla="*/ 212860 h 6858000"/>
              <a:gd name="connsiteX118" fmla="*/ 50633 w 1349253"/>
              <a:gd name="connsiteY118" fmla="*/ 144983 h 6858000"/>
              <a:gd name="connsiteX119" fmla="*/ 62917 w 1349253"/>
              <a:gd name="connsiteY119" fmla="*/ 55288 h 6858000"/>
              <a:gd name="connsiteX120" fmla="*/ 22471 w 1349253"/>
              <a:gd name="connsiteY120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63062 w 1349253"/>
              <a:gd name="connsiteY15" fmla="*/ 6280046 h 6858000"/>
              <a:gd name="connsiteX16" fmla="*/ 266061 w 1349253"/>
              <a:gd name="connsiteY16" fmla="*/ 6272987 h 6858000"/>
              <a:gd name="connsiteX17" fmla="*/ 272835 w 1349253"/>
              <a:gd name="connsiteY17" fmla="*/ 6252834 h 6858000"/>
              <a:gd name="connsiteX18" fmla="*/ 250827 w 1349253"/>
              <a:gd name="connsiteY18" fmla="*/ 6202459 h 6858000"/>
              <a:gd name="connsiteX19" fmla="*/ 249625 w 1349253"/>
              <a:gd name="connsiteY19" fmla="*/ 6153037 h 6858000"/>
              <a:gd name="connsiteX20" fmla="*/ 265040 w 1349253"/>
              <a:gd name="connsiteY20" fmla="*/ 6078132 h 6858000"/>
              <a:gd name="connsiteX21" fmla="*/ 252427 w 1349253"/>
              <a:gd name="connsiteY21" fmla="*/ 6028119 h 6858000"/>
              <a:gd name="connsiteX22" fmla="*/ 237656 w 1349253"/>
              <a:gd name="connsiteY22" fmla="*/ 5926735 h 6858000"/>
              <a:gd name="connsiteX23" fmla="*/ 287168 w 1349253"/>
              <a:gd name="connsiteY23" fmla="*/ 5712857 h 6858000"/>
              <a:gd name="connsiteX24" fmla="*/ 316966 w 1349253"/>
              <a:gd name="connsiteY24" fmla="*/ 5660491 h 6858000"/>
              <a:gd name="connsiteX25" fmla="*/ 326089 w 1349253"/>
              <a:gd name="connsiteY25" fmla="*/ 5563435 h 6858000"/>
              <a:gd name="connsiteX26" fmla="*/ 352965 w 1349253"/>
              <a:gd name="connsiteY26" fmla="*/ 5437125 h 6858000"/>
              <a:gd name="connsiteX27" fmla="*/ 366533 w 1349253"/>
              <a:gd name="connsiteY27" fmla="*/ 5396260 h 6858000"/>
              <a:gd name="connsiteX28" fmla="*/ 382514 w 1349253"/>
              <a:gd name="connsiteY28" fmla="*/ 5330009 h 6858000"/>
              <a:gd name="connsiteX29" fmla="*/ 416007 w 1349253"/>
              <a:gd name="connsiteY29" fmla="*/ 5273739 h 6858000"/>
              <a:gd name="connsiteX30" fmla="*/ 425606 w 1349253"/>
              <a:gd name="connsiteY30" fmla="*/ 5241779 h 6858000"/>
              <a:gd name="connsiteX31" fmla="*/ 436832 w 1349253"/>
              <a:gd name="connsiteY31" fmla="*/ 5225268 h 6858000"/>
              <a:gd name="connsiteX32" fmla="*/ 437852 w 1349253"/>
              <a:gd name="connsiteY32" fmla="*/ 5217684 h 6858000"/>
              <a:gd name="connsiteX33" fmla="*/ 445193 w 1349253"/>
              <a:gd name="connsiteY33" fmla="*/ 5193377 h 6858000"/>
              <a:gd name="connsiteX34" fmla="*/ 448496 w 1349253"/>
              <a:gd name="connsiteY34" fmla="*/ 5179288 h 6858000"/>
              <a:gd name="connsiteX35" fmla="*/ 449480 w 1349253"/>
              <a:gd name="connsiteY35" fmla="*/ 5173621 h 6858000"/>
              <a:gd name="connsiteX36" fmla="*/ 445114 w 1349253"/>
              <a:gd name="connsiteY36" fmla="*/ 5159961 h 6858000"/>
              <a:gd name="connsiteX37" fmla="*/ 451791 w 1349253"/>
              <a:gd name="connsiteY37" fmla="*/ 5144295 h 6858000"/>
              <a:gd name="connsiteX38" fmla="*/ 448724 w 1349253"/>
              <a:gd name="connsiteY38" fmla="*/ 5125185 h 6858000"/>
              <a:gd name="connsiteX39" fmla="*/ 455554 w 1349253"/>
              <a:gd name="connsiteY39" fmla="*/ 5121884 h 6858000"/>
              <a:gd name="connsiteX40" fmla="*/ 462590 w 1349253"/>
              <a:gd name="connsiteY40" fmla="*/ 5067850 h 6858000"/>
              <a:gd name="connsiteX41" fmla="*/ 465321 w 1349253"/>
              <a:gd name="connsiteY41" fmla="*/ 5060861 h 6858000"/>
              <a:gd name="connsiteX42" fmla="*/ 462025 w 1349253"/>
              <a:gd name="connsiteY42" fmla="*/ 5034192 h 6858000"/>
              <a:gd name="connsiteX43" fmla="*/ 463579 w 1349253"/>
              <a:gd name="connsiteY43" fmla="*/ 4993030 h 6858000"/>
              <a:gd name="connsiteX44" fmla="*/ 470488 w 1349253"/>
              <a:gd name="connsiteY44" fmla="*/ 4946844 h 6858000"/>
              <a:gd name="connsiteX45" fmla="*/ 466344 w 1349253"/>
              <a:gd name="connsiteY45" fmla="*/ 4932692 h 6858000"/>
              <a:gd name="connsiteX46" fmla="*/ 481747 w 1349253"/>
              <a:gd name="connsiteY46" fmla="*/ 4858827 h 6858000"/>
              <a:gd name="connsiteX47" fmla="*/ 487650 w 1349253"/>
              <a:gd name="connsiteY47" fmla="*/ 4821170 h 6858000"/>
              <a:gd name="connsiteX48" fmla="*/ 492383 w 1349253"/>
              <a:gd name="connsiteY48" fmla="*/ 4780965 h 6858000"/>
              <a:gd name="connsiteX49" fmla="*/ 493676 w 1349253"/>
              <a:gd name="connsiteY49" fmla="*/ 4750867 h 6858000"/>
              <a:gd name="connsiteX50" fmla="*/ 491483 w 1349253"/>
              <a:gd name="connsiteY50" fmla="*/ 4690749 h 6858000"/>
              <a:gd name="connsiteX51" fmla="*/ 486963 w 1349253"/>
              <a:gd name="connsiteY51" fmla="*/ 4584173 h 6858000"/>
              <a:gd name="connsiteX52" fmla="*/ 482046 w 1349253"/>
              <a:gd name="connsiteY52" fmla="*/ 4444346 h 6858000"/>
              <a:gd name="connsiteX53" fmla="*/ 478611 w 1349253"/>
              <a:gd name="connsiteY53" fmla="*/ 4375228 h 6858000"/>
              <a:gd name="connsiteX54" fmla="*/ 459264 w 1349253"/>
              <a:gd name="connsiteY54" fmla="*/ 4214165 h 6858000"/>
              <a:gd name="connsiteX55" fmla="*/ 460893 w 1349253"/>
              <a:gd name="connsiteY55" fmla="*/ 4076008 h 6858000"/>
              <a:gd name="connsiteX56" fmla="*/ 448593 w 1349253"/>
              <a:gd name="connsiteY56" fmla="*/ 4033999 h 6858000"/>
              <a:gd name="connsiteX57" fmla="*/ 448318 w 1349253"/>
              <a:gd name="connsiteY57" fmla="*/ 4013953 h 6858000"/>
              <a:gd name="connsiteX58" fmla="*/ 434613 w 1349253"/>
              <a:gd name="connsiteY58" fmla="*/ 3974753 h 6858000"/>
              <a:gd name="connsiteX59" fmla="*/ 434521 w 1349253"/>
              <a:gd name="connsiteY59" fmla="*/ 3945686 h 6858000"/>
              <a:gd name="connsiteX60" fmla="*/ 440396 w 1349253"/>
              <a:gd name="connsiteY60" fmla="*/ 3901461 h 6858000"/>
              <a:gd name="connsiteX61" fmla="*/ 462990 w 1349253"/>
              <a:gd name="connsiteY61" fmla="*/ 3813873 h 6858000"/>
              <a:gd name="connsiteX62" fmla="*/ 460248 w 1349253"/>
              <a:gd name="connsiteY62" fmla="*/ 3777135 h 6858000"/>
              <a:gd name="connsiteX63" fmla="*/ 461981 w 1349253"/>
              <a:gd name="connsiteY63" fmla="*/ 3771656 h 6858000"/>
              <a:gd name="connsiteX64" fmla="*/ 465724 w 1349253"/>
              <a:gd name="connsiteY64" fmla="*/ 3769007 h 6858000"/>
              <a:gd name="connsiteX65" fmla="*/ 473886 w 1349253"/>
              <a:gd name="connsiteY65" fmla="*/ 3738082 h 6858000"/>
              <a:gd name="connsiteX66" fmla="*/ 481232 w 1349253"/>
              <a:gd name="connsiteY66" fmla="*/ 3673397 h 6858000"/>
              <a:gd name="connsiteX67" fmla="*/ 480528 w 1349253"/>
              <a:gd name="connsiteY67" fmla="*/ 3637109 h 6858000"/>
              <a:gd name="connsiteX68" fmla="*/ 483971 w 1349253"/>
              <a:gd name="connsiteY68" fmla="*/ 3536883 h 6858000"/>
              <a:gd name="connsiteX69" fmla="*/ 491509 w 1349253"/>
              <a:gd name="connsiteY69" fmla="*/ 3435652 h 6858000"/>
              <a:gd name="connsiteX70" fmla="*/ 505401 w 1349253"/>
              <a:gd name="connsiteY70" fmla="*/ 3295862 h 6858000"/>
              <a:gd name="connsiteX71" fmla="*/ 511168 w 1349253"/>
              <a:gd name="connsiteY71" fmla="*/ 3229163 h 6858000"/>
              <a:gd name="connsiteX72" fmla="*/ 487927 w 1349253"/>
              <a:gd name="connsiteY72" fmla="*/ 3158586 h 6858000"/>
              <a:gd name="connsiteX73" fmla="*/ 463335 w 1349253"/>
              <a:gd name="connsiteY73" fmla="*/ 3112365 h 6858000"/>
              <a:gd name="connsiteX74" fmla="*/ 448810 w 1349253"/>
              <a:gd name="connsiteY74" fmla="*/ 3072935 h 6858000"/>
              <a:gd name="connsiteX75" fmla="*/ 423984 w 1349253"/>
              <a:gd name="connsiteY75" fmla="*/ 2958185 h 6858000"/>
              <a:gd name="connsiteX76" fmla="*/ 381264 w 1349253"/>
              <a:gd name="connsiteY76" fmla="*/ 2843952 h 6858000"/>
              <a:gd name="connsiteX77" fmla="*/ 315516 w 1349253"/>
              <a:gd name="connsiteY77" fmla="*/ 2554718 h 6858000"/>
              <a:gd name="connsiteX78" fmla="*/ 286333 w 1349253"/>
              <a:gd name="connsiteY78" fmla="*/ 2447068 h 6858000"/>
              <a:gd name="connsiteX79" fmla="*/ 273294 w 1349253"/>
              <a:gd name="connsiteY79" fmla="*/ 2425819 h 6858000"/>
              <a:gd name="connsiteX80" fmla="*/ 279293 w 1349253"/>
              <a:gd name="connsiteY80" fmla="*/ 2402874 h 6858000"/>
              <a:gd name="connsiteX81" fmla="*/ 281905 w 1349253"/>
              <a:gd name="connsiteY81" fmla="*/ 2381443 h 6858000"/>
              <a:gd name="connsiteX82" fmla="*/ 258234 w 1349253"/>
              <a:gd name="connsiteY82" fmla="*/ 2261920 h 6858000"/>
              <a:gd name="connsiteX83" fmla="*/ 248121 w 1349253"/>
              <a:gd name="connsiteY83" fmla="*/ 2195378 h 6858000"/>
              <a:gd name="connsiteX84" fmla="*/ 232338 w 1349253"/>
              <a:gd name="connsiteY84" fmla="*/ 2155135 h 6858000"/>
              <a:gd name="connsiteX85" fmla="*/ 229796 w 1349253"/>
              <a:gd name="connsiteY85" fmla="*/ 2118008 h 6858000"/>
              <a:gd name="connsiteX86" fmla="*/ 230789 w 1349253"/>
              <a:gd name="connsiteY86" fmla="*/ 2050531 h 6858000"/>
              <a:gd name="connsiteX87" fmla="*/ 222595 w 1349253"/>
              <a:gd name="connsiteY87" fmla="*/ 1963269 h 6858000"/>
              <a:gd name="connsiteX88" fmla="*/ 203773 w 1349253"/>
              <a:gd name="connsiteY88" fmla="*/ 1906352 h 6858000"/>
              <a:gd name="connsiteX89" fmla="*/ 180330 w 1349253"/>
              <a:gd name="connsiteY89" fmla="*/ 1861531 h 6858000"/>
              <a:gd name="connsiteX90" fmla="*/ 134129 w 1349253"/>
              <a:gd name="connsiteY90" fmla="*/ 1732919 h 6858000"/>
              <a:gd name="connsiteX91" fmla="*/ 106440 w 1349253"/>
              <a:gd name="connsiteY91" fmla="*/ 1663540 h 6858000"/>
              <a:gd name="connsiteX92" fmla="*/ 105566 w 1349253"/>
              <a:gd name="connsiteY92" fmla="*/ 1615777 h 6858000"/>
              <a:gd name="connsiteX93" fmla="*/ 86361 w 1349253"/>
              <a:gd name="connsiteY93" fmla="*/ 1563678 h 6858000"/>
              <a:gd name="connsiteX94" fmla="*/ 92183 w 1349253"/>
              <a:gd name="connsiteY94" fmla="*/ 1477995 h 6858000"/>
              <a:gd name="connsiteX95" fmla="*/ 78268 w 1349253"/>
              <a:gd name="connsiteY95" fmla="*/ 1373769 h 6858000"/>
              <a:gd name="connsiteX96" fmla="*/ 86575 w 1349253"/>
              <a:gd name="connsiteY96" fmla="*/ 1307086 h 6858000"/>
              <a:gd name="connsiteX97" fmla="*/ 87763 w 1349253"/>
              <a:gd name="connsiteY97" fmla="*/ 1189033 h 6858000"/>
              <a:gd name="connsiteX98" fmla="*/ 92448 w 1349253"/>
              <a:gd name="connsiteY98" fmla="*/ 1168288 h 6858000"/>
              <a:gd name="connsiteX99" fmla="*/ 84730 w 1349253"/>
              <a:gd name="connsiteY99" fmla="*/ 1142577 h 6858000"/>
              <a:gd name="connsiteX100" fmla="*/ 74036 w 1349253"/>
              <a:gd name="connsiteY100" fmla="*/ 1088484 h 6858000"/>
              <a:gd name="connsiteX101" fmla="*/ 62772 w 1349253"/>
              <a:gd name="connsiteY101" fmla="*/ 1016103 h 6858000"/>
              <a:gd name="connsiteX102" fmla="*/ 64228 w 1349253"/>
              <a:gd name="connsiteY102" fmla="*/ 954054 h 6858000"/>
              <a:gd name="connsiteX103" fmla="*/ 75144 w 1349253"/>
              <a:gd name="connsiteY103" fmla="*/ 921368 h 6858000"/>
              <a:gd name="connsiteX104" fmla="*/ 59093 w 1349253"/>
              <a:gd name="connsiteY104" fmla="*/ 896999 h 6858000"/>
              <a:gd name="connsiteX105" fmla="*/ 28501 w 1349253"/>
              <a:gd name="connsiteY105" fmla="*/ 821517 h 6858000"/>
              <a:gd name="connsiteX106" fmla="*/ 7451 w 1349253"/>
              <a:gd name="connsiteY106" fmla="*/ 751353 h 6858000"/>
              <a:gd name="connsiteX107" fmla="*/ 7009 w 1349253"/>
              <a:gd name="connsiteY107" fmla="*/ 721230 h 6858000"/>
              <a:gd name="connsiteX108" fmla="*/ 16141 w 1349253"/>
              <a:gd name="connsiteY108" fmla="*/ 619315 h 6858000"/>
              <a:gd name="connsiteX109" fmla="*/ 19 w 1349253"/>
              <a:gd name="connsiteY109" fmla="*/ 585934 h 6858000"/>
              <a:gd name="connsiteX110" fmla="*/ 7093 w 1349253"/>
              <a:gd name="connsiteY110" fmla="*/ 538948 h 6858000"/>
              <a:gd name="connsiteX111" fmla="*/ 11001 w 1349253"/>
              <a:gd name="connsiteY111" fmla="*/ 525163 h 6858000"/>
              <a:gd name="connsiteX112" fmla="*/ 37125 w 1349253"/>
              <a:gd name="connsiteY112" fmla="*/ 446567 h 6858000"/>
              <a:gd name="connsiteX113" fmla="*/ 36373 w 1349253"/>
              <a:gd name="connsiteY113" fmla="*/ 393828 h 6858000"/>
              <a:gd name="connsiteX114" fmla="*/ 36203 w 1349253"/>
              <a:gd name="connsiteY114" fmla="*/ 353137 h 6858000"/>
              <a:gd name="connsiteX115" fmla="*/ 41896 w 1349253"/>
              <a:gd name="connsiteY115" fmla="*/ 275771 h 6858000"/>
              <a:gd name="connsiteX116" fmla="*/ 58923 w 1349253"/>
              <a:gd name="connsiteY116" fmla="*/ 212860 h 6858000"/>
              <a:gd name="connsiteX117" fmla="*/ 50633 w 1349253"/>
              <a:gd name="connsiteY117" fmla="*/ 144983 h 6858000"/>
              <a:gd name="connsiteX118" fmla="*/ 62917 w 1349253"/>
              <a:gd name="connsiteY118" fmla="*/ 55288 h 6858000"/>
              <a:gd name="connsiteX119" fmla="*/ 22471 w 1349253"/>
              <a:gd name="connsiteY119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95260 w 1349253"/>
              <a:gd name="connsiteY12" fmla="*/ 6379786 h 6858000"/>
              <a:gd name="connsiteX13" fmla="*/ 278483 w 1349253"/>
              <a:gd name="connsiteY13" fmla="*/ 6334727 h 6858000"/>
              <a:gd name="connsiteX14" fmla="*/ 263062 w 1349253"/>
              <a:gd name="connsiteY14" fmla="*/ 6280046 h 6858000"/>
              <a:gd name="connsiteX15" fmla="*/ 266061 w 1349253"/>
              <a:gd name="connsiteY15" fmla="*/ 6272987 h 6858000"/>
              <a:gd name="connsiteX16" fmla="*/ 272835 w 1349253"/>
              <a:gd name="connsiteY16" fmla="*/ 6252834 h 6858000"/>
              <a:gd name="connsiteX17" fmla="*/ 250827 w 1349253"/>
              <a:gd name="connsiteY17" fmla="*/ 6202459 h 6858000"/>
              <a:gd name="connsiteX18" fmla="*/ 249625 w 1349253"/>
              <a:gd name="connsiteY18" fmla="*/ 6153037 h 6858000"/>
              <a:gd name="connsiteX19" fmla="*/ 265040 w 1349253"/>
              <a:gd name="connsiteY19" fmla="*/ 6078132 h 6858000"/>
              <a:gd name="connsiteX20" fmla="*/ 252427 w 1349253"/>
              <a:gd name="connsiteY20" fmla="*/ 6028119 h 6858000"/>
              <a:gd name="connsiteX21" fmla="*/ 237656 w 1349253"/>
              <a:gd name="connsiteY21" fmla="*/ 5926735 h 6858000"/>
              <a:gd name="connsiteX22" fmla="*/ 287168 w 1349253"/>
              <a:gd name="connsiteY22" fmla="*/ 5712857 h 6858000"/>
              <a:gd name="connsiteX23" fmla="*/ 316966 w 1349253"/>
              <a:gd name="connsiteY23" fmla="*/ 5660491 h 6858000"/>
              <a:gd name="connsiteX24" fmla="*/ 326089 w 1349253"/>
              <a:gd name="connsiteY24" fmla="*/ 5563435 h 6858000"/>
              <a:gd name="connsiteX25" fmla="*/ 352965 w 1349253"/>
              <a:gd name="connsiteY25" fmla="*/ 5437125 h 6858000"/>
              <a:gd name="connsiteX26" fmla="*/ 366533 w 1349253"/>
              <a:gd name="connsiteY26" fmla="*/ 5396260 h 6858000"/>
              <a:gd name="connsiteX27" fmla="*/ 382514 w 1349253"/>
              <a:gd name="connsiteY27" fmla="*/ 5330009 h 6858000"/>
              <a:gd name="connsiteX28" fmla="*/ 416007 w 1349253"/>
              <a:gd name="connsiteY28" fmla="*/ 5273739 h 6858000"/>
              <a:gd name="connsiteX29" fmla="*/ 425606 w 1349253"/>
              <a:gd name="connsiteY29" fmla="*/ 5241779 h 6858000"/>
              <a:gd name="connsiteX30" fmla="*/ 436832 w 1349253"/>
              <a:gd name="connsiteY30" fmla="*/ 5225268 h 6858000"/>
              <a:gd name="connsiteX31" fmla="*/ 437852 w 1349253"/>
              <a:gd name="connsiteY31" fmla="*/ 5217684 h 6858000"/>
              <a:gd name="connsiteX32" fmla="*/ 445193 w 1349253"/>
              <a:gd name="connsiteY32" fmla="*/ 5193377 h 6858000"/>
              <a:gd name="connsiteX33" fmla="*/ 448496 w 1349253"/>
              <a:gd name="connsiteY33" fmla="*/ 5179288 h 6858000"/>
              <a:gd name="connsiteX34" fmla="*/ 449480 w 1349253"/>
              <a:gd name="connsiteY34" fmla="*/ 5173621 h 6858000"/>
              <a:gd name="connsiteX35" fmla="*/ 445114 w 1349253"/>
              <a:gd name="connsiteY35" fmla="*/ 5159961 h 6858000"/>
              <a:gd name="connsiteX36" fmla="*/ 451791 w 1349253"/>
              <a:gd name="connsiteY36" fmla="*/ 5144295 h 6858000"/>
              <a:gd name="connsiteX37" fmla="*/ 448724 w 1349253"/>
              <a:gd name="connsiteY37" fmla="*/ 5125185 h 6858000"/>
              <a:gd name="connsiteX38" fmla="*/ 455554 w 1349253"/>
              <a:gd name="connsiteY38" fmla="*/ 5121884 h 6858000"/>
              <a:gd name="connsiteX39" fmla="*/ 462590 w 1349253"/>
              <a:gd name="connsiteY39" fmla="*/ 5067850 h 6858000"/>
              <a:gd name="connsiteX40" fmla="*/ 465321 w 1349253"/>
              <a:gd name="connsiteY40" fmla="*/ 5060861 h 6858000"/>
              <a:gd name="connsiteX41" fmla="*/ 462025 w 1349253"/>
              <a:gd name="connsiteY41" fmla="*/ 5034192 h 6858000"/>
              <a:gd name="connsiteX42" fmla="*/ 463579 w 1349253"/>
              <a:gd name="connsiteY42" fmla="*/ 4993030 h 6858000"/>
              <a:gd name="connsiteX43" fmla="*/ 470488 w 1349253"/>
              <a:gd name="connsiteY43" fmla="*/ 4946844 h 6858000"/>
              <a:gd name="connsiteX44" fmla="*/ 466344 w 1349253"/>
              <a:gd name="connsiteY44" fmla="*/ 4932692 h 6858000"/>
              <a:gd name="connsiteX45" fmla="*/ 481747 w 1349253"/>
              <a:gd name="connsiteY45" fmla="*/ 4858827 h 6858000"/>
              <a:gd name="connsiteX46" fmla="*/ 487650 w 1349253"/>
              <a:gd name="connsiteY46" fmla="*/ 4821170 h 6858000"/>
              <a:gd name="connsiteX47" fmla="*/ 492383 w 1349253"/>
              <a:gd name="connsiteY47" fmla="*/ 4780965 h 6858000"/>
              <a:gd name="connsiteX48" fmla="*/ 493676 w 1349253"/>
              <a:gd name="connsiteY48" fmla="*/ 4750867 h 6858000"/>
              <a:gd name="connsiteX49" fmla="*/ 491483 w 1349253"/>
              <a:gd name="connsiteY49" fmla="*/ 4690749 h 6858000"/>
              <a:gd name="connsiteX50" fmla="*/ 486963 w 1349253"/>
              <a:gd name="connsiteY50" fmla="*/ 4584173 h 6858000"/>
              <a:gd name="connsiteX51" fmla="*/ 482046 w 1349253"/>
              <a:gd name="connsiteY51" fmla="*/ 4444346 h 6858000"/>
              <a:gd name="connsiteX52" fmla="*/ 478611 w 1349253"/>
              <a:gd name="connsiteY52" fmla="*/ 4375228 h 6858000"/>
              <a:gd name="connsiteX53" fmla="*/ 459264 w 1349253"/>
              <a:gd name="connsiteY53" fmla="*/ 4214165 h 6858000"/>
              <a:gd name="connsiteX54" fmla="*/ 460893 w 1349253"/>
              <a:gd name="connsiteY54" fmla="*/ 4076008 h 6858000"/>
              <a:gd name="connsiteX55" fmla="*/ 448593 w 1349253"/>
              <a:gd name="connsiteY55" fmla="*/ 4033999 h 6858000"/>
              <a:gd name="connsiteX56" fmla="*/ 448318 w 1349253"/>
              <a:gd name="connsiteY56" fmla="*/ 4013953 h 6858000"/>
              <a:gd name="connsiteX57" fmla="*/ 434613 w 1349253"/>
              <a:gd name="connsiteY57" fmla="*/ 3974753 h 6858000"/>
              <a:gd name="connsiteX58" fmla="*/ 434521 w 1349253"/>
              <a:gd name="connsiteY58" fmla="*/ 3945686 h 6858000"/>
              <a:gd name="connsiteX59" fmla="*/ 440396 w 1349253"/>
              <a:gd name="connsiteY59" fmla="*/ 3901461 h 6858000"/>
              <a:gd name="connsiteX60" fmla="*/ 462990 w 1349253"/>
              <a:gd name="connsiteY60" fmla="*/ 3813873 h 6858000"/>
              <a:gd name="connsiteX61" fmla="*/ 460248 w 1349253"/>
              <a:gd name="connsiteY61" fmla="*/ 3777135 h 6858000"/>
              <a:gd name="connsiteX62" fmla="*/ 461981 w 1349253"/>
              <a:gd name="connsiteY62" fmla="*/ 3771656 h 6858000"/>
              <a:gd name="connsiteX63" fmla="*/ 465724 w 1349253"/>
              <a:gd name="connsiteY63" fmla="*/ 3769007 h 6858000"/>
              <a:gd name="connsiteX64" fmla="*/ 473886 w 1349253"/>
              <a:gd name="connsiteY64" fmla="*/ 3738082 h 6858000"/>
              <a:gd name="connsiteX65" fmla="*/ 481232 w 1349253"/>
              <a:gd name="connsiteY65" fmla="*/ 3673397 h 6858000"/>
              <a:gd name="connsiteX66" fmla="*/ 480528 w 1349253"/>
              <a:gd name="connsiteY66" fmla="*/ 3637109 h 6858000"/>
              <a:gd name="connsiteX67" fmla="*/ 483971 w 1349253"/>
              <a:gd name="connsiteY67" fmla="*/ 3536883 h 6858000"/>
              <a:gd name="connsiteX68" fmla="*/ 491509 w 1349253"/>
              <a:gd name="connsiteY68" fmla="*/ 3435652 h 6858000"/>
              <a:gd name="connsiteX69" fmla="*/ 505401 w 1349253"/>
              <a:gd name="connsiteY69" fmla="*/ 3295862 h 6858000"/>
              <a:gd name="connsiteX70" fmla="*/ 511168 w 1349253"/>
              <a:gd name="connsiteY70" fmla="*/ 3229163 h 6858000"/>
              <a:gd name="connsiteX71" fmla="*/ 487927 w 1349253"/>
              <a:gd name="connsiteY71" fmla="*/ 3158586 h 6858000"/>
              <a:gd name="connsiteX72" fmla="*/ 463335 w 1349253"/>
              <a:gd name="connsiteY72" fmla="*/ 3112365 h 6858000"/>
              <a:gd name="connsiteX73" fmla="*/ 448810 w 1349253"/>
              <a:gd name="connsiteY73" fmla="*/ 3072935 h 6858000"/>
              <a:gd name="connsiteX74" fmla="*/ 423984 w 1349253"/>
              <a:gd name="connsiteY74" fmla="*/ 2958185 h 6858000"/>
              <a:gd name="connsiteX75" fmla="*/ 381264 w 1349253"/>
              <a:gd name="connsiteY75" fmla="*/ 2843952 h 6858000"/>
              <a:gd name="connsiteX76" fmla="*/ 315516 w 1349253"/>
              <a:gd name="connsiteY76" fmla="*/ 2554718 h 6858000"/>
              <a:gd name="connsiteX77" fmla="*/ 286333 w 1349253"/>
              <a:gd name="connsiteY77" fmla="*/ 2447068 h 6858000"/>
              <a:gd name="connsiteX78" fmla="*/ 273294 w 1349253"/>
              <a:gd name="connsiteY78" fmla="*/ 2425819 h 6858000"/>
              <a:gd name="connsiteX79" fmla="*/ 279293 w 1349253"/>
              <a:gd name="connsiteY79" fmla="*/ 2402874 h 6858000"/>
              <a:gd name="connsiteX80" fmla="*/ 281905 w 1349253"/>
              <a:gd name="connsiteY80" fmla="*/ 2381443 h 6858000"/>
              <a:gd name="connsiteX81" fmla="*/ 258234 w 1349253"/>
              <a:gd name="connsiteY81" fmla="*/ 2261920 h 6858000"/>
              <a:gd name="connsiteX82" fmla="*/ 248121 w 1349253"/>
              <a:gd name="connsiteY82" fmla="*/ 2195378 h 6858000"/>
              <a:gd name="connsiteX83" fmla="*/ 232338 w 1349253"/>
              <a:gd name="connsiteY83" fmla="*/ 2155135 h 6858000"/>
              <a:gd name="connsiteX84" fmla="*/ 229796 w 1349253"/>
              <a:gd name="connsiteY84" fmla="*/ 2118008 h 6858000"/>
              <a:gd name="connsiteX85" fmla="*/ 230789 w 1349253"/>
              <a:gd name="connsiteY85" fmla="*/ 2050531 h 6858000"/>
              <a:gd name="connsiteX86" fmla="*/ 222595 w 1349253"/>
              <a:gd name="connsiteY86" fmla="*/ 1963269 h 6858000"/>
              <a:gd name="connsiteX87" fmla="*/ 203773 w 1349253"/>
              <a:gd name="connsiteY87" fmla="*/ 1906352 h 6858000"/>
              <a:gd name="connsiteX88" fmla="*/ 180330 w 1349253"/>
              <a:gd name="connsiteY88" fmla="*/ 1861531 h 6858000"/>
              <a:gd name="connsiteX89" fmla="*/ 134129 w 1349253"/>
              <a:gd name="connsiteY89" fmla="*/ 1732919 h 6858000"/>
              <a:gd name="connsiteX90" fmla="*/ 106440 w 1349253"/>
              <a:gd name="connsiteY90" fmla="*/ 1663540 h 6858000"/>
              <a:gd name="connsiteX91" fmla="*/ 105566 w 1349253"/>
              <a:gd name="connsiteY91" fmla="*/ 1615777 h 6858000"/>
              <a:gd name="connsiteX92" fmla="*/ 86361 w 1349253"/>
              <a:gd name="connsiteY92" fmla="*/ 1563678 h 6858000"/>
              <a:gd name="connsiteX93" fmla="*/ 92183 w 1349253"/>
              <a:gd name="connsiteY93" fmla="*/ 1477995 h 6858000"/>
              <a:gd name="connsiteX94" fmla="*/ 78268 w 1349253"/>
              <a:gd name="connsiteY94" fmla="*/ 1373769 h 6858000"/>
              <a:gd name="connsiteX95" fmla="*/ 86575 w 1349253"/>
              <a:gd name="connsiteY95" fmla="*/ 1307086 h 6858000"/>
              <a:gd name="connsiteX96" fmla="*/ 87763 w 1349253"/>
              <a:gd name="connsiteY96" fmla="*/ 1189033 h 6858000"/>
              <a:gd name="connsiteX97" fmla="*/ 92448 w 1349253"/>
              <a:gd name="connsiteY97" fmla="*/ 1168288 h 6858000"/>
              <a:gd name="connsiteX98" fmla="*/ 84730 w 1349253"/>
              <a:gd name="connsiteY98" fmla="*/ 1142577 h 6858000"/>
              <a:gd name="connsiteX99" fmla="*/ 74036 w 1349253"/>
              <a:gd name="connsiteY99" fmla="*/ 1088484 h 6858000"/>
              <a:gd name="connsiteX100" fmla="*/ 62772 w 1349253"/>
              <a:gd name="connsiteY100" fmla="*/ 1016103 h 6858000"/>
              <a:gd name="connsiteX101" fmla="*/ 64228 w 1349253"/>
              <a:gd name="connsiteY101" fmla="*/ 954054 h 6858000"/>
              <a:gd name="connsiteX102" fmla="*/ 75144 w 1349253"/>
              <a:gd name="connsiteY102" fmla="*/ 921368 h 6858000"/>
              <a:gd name="connsiteX103" fmla="*/ 59093 w 1349253"/>
              <a:gd name="connsiteY103" fmla="*/ 896999 h 6858000"/>
              <a:gd name="connsiteX104" fmla="*/ 28501 w 1349253"/>
              <a:gd name="connsiteY104" fmla="*/ 821517 h 6858000"/>
              <a:gd name="connsiteX105" fmla="*/ 7451 w 1349253"/>
              <a:gd name="connsiteY105" fmla="*/ 751353 h 6858000"/>
              <a:gd name="connsiteX106" fmla="*/ 7009 w 1349253"/>
              <a:gd name="connsiteY106" fmla="*/ 721230 h 6858000"/>
              <a:gd name="connsiteX107" fmla="*/ 16141 w 1349253"/>
              <a:gd name="connsiteY107" fmla="*/ 619315 h 6858000"/>
              <a:gd name="connsiteX108" fmla="*/ 19 w 1349253"/>
              <a:gd name="connsiteY108" fmla="*/ 585934 h 6858000"/>
              <a:gd name="connsiteX109" fmla="*/ 7093 w 1349253"/>
              <a:gd name="connsiteY109" fmla="*/ 538948 h 6858000"/>
              <a:gd name="connsiteX110" fmla="*/ 11001 w 1349253"/>
              <a:gd name="connsiteY110" fmla="*/ 525163 h 6858000"/>
              <a:gd name="connsiteX111" fmla="*/ 37125 w 1349253"/>
              <a:gd name="connsiteY111" fmla="*/ 446567 h 6858000"/>
              <a:gd name="connsiteX112" fmla="*/ 36373 w 1349253"/>
              <a:gd name="connsiteY112" fmla="*/ 393828 h 6858000"/>
              <a:gd name="connsiteX113" fmla="*/ 36203 w 1349253"/>
              <a:gd name="connsiteY113" fmla="*/ 353137 h 6858000"/>
              <a:gd name="connsiteX114" fmla="*/ 41896 w 1349253"/>
              <a:gd name="connsiteY114" fmla="*/ 275771 h 6858000"/>
              <a:gd name="connsiteX115" fmla="*/ 58923 w 1349253"/>
              <a:gd name="connsiteY115" fmla="*/ 212860 h 6858000"/>
              <a:gd name="connsiteX116" fmla="*/ 50633 w 1349253"/>
              <a:gd name="connsiteY116" fmla="*/ 144983 h 6858000"/>
              <a:gd name="connsiteX117" fmla="*/ 62917 w 1349253"/>
              <a:gd name="connsiteY117" fmla="*/ 55288 h 6858000"/>
              <a:gd name="connsiteX118" fmla="*/ 22471 w 1349253"/>
              <a:gd name="connsiteY118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78483 w 1349253"/>
              <a:gd name="connsiteY12" fmla="*/ 6334727 h 6858000"/>
              <a:gd name="connsiteX13" fmla="*/ 263062 w 1349253"/>
              <a:gd name="connsiteY13" fmla="*/ 6280046 h 6858000"/>
              <a:gd name="connsiteX14" fmla="*/ 266061 w 1349253"/>
              <a:gd name="connsiteY14" fmla="*/ 6272987 h 6858000"/>
              <a:gd name="connsiteX15" fmla="*/ 272835 w 1349253"/>
              <a:gd name="connsiteY15" fmla="*/ 6252834 h 6858000"/>
              <a:gd name="connsiteX16" fmla="*/ 250827 w 1349253"/>
              <a:gd name="connsiteY16" fmla="*/ 6202459 h 6858000"/>
              <a:gd name="connsiteX17" fmla="*/ 249625 w 1349253"/>
              <a:gd name="connsiteY17" fmla="*/ 6153037 h 6858000"/>
              <a:gd name="connsiteX18" fmla="*/ 265040 w 1349253"/>
              <a:gd name="connsiteY18" fmla="*/ 6078132 h 6858000"/>
              <a:gd name="connsiteX19" fmla="*/ 252427 w 1349253"/>
              <a:gd name="connsiteY19" fmla="*/ 6028119 h 6858000"/>
              <a:gd name="connsiteX20" fmla="*/ 237656 w 1349253"/>
              <a:gd name="connsiteY20" fmla="*/ 5926735 h 6858000"/>
              <a:gd name="connsiteX21" fmla="*/ 287168 w 1349253"/>
              <a:gd name="connsiteY21" fmla="*/ 5712857 h 6858000"/>
              <a:gd name="connsiteX22" fmla="*/ 316966 w 1349253"/>
              <a:gd name="connsiteY22" fmla="*/ 5660491 h 6858000"/>
              <a:gd name="connsiteX23" fmla="*/ 326089 w 1349253"/>
              <a:gd name="connsiteY23" fmla="*/ 5563435 h 6858000"/>
              <a:gd name="connsiteX24" fmla="*/ 352965 w 1349253"/>
              <a:gd name="connsiteY24" fmla="*/ 5437125 h 6858000"/>
              <a:gd name="connsiteX25" fmla="*/ 366533 w 1349253"/>
              <a:gd name="connsiteY25" fmla="*/ 5396260 h 6858000"/>
              <a:gd name="connsiteX26" fmla="*/ 382514 w 1349253"/>
              <a:gd name="connsiteY26" fmla="*/ 5330009 h 6858000"/>
              <a:gd name="connsiteX27" fmla="*/ 416007 w 1349253"/>
              <a:gd name="connsiteY27" fmla="*/ 5273739 h 6858000"/>
              <a:gd name="connsiteX28" fmla="*/ 425606 w 1349253"/>
              <a:gd name="connsiteY28" fmla="*/ 5241779 h 6858000"/>
              <a:gd name="connsiteX29" fmla="*/ 436832 w 1349253"/>
              <a:gd name="connsiteY29" fmla="*/ 5225268 h 6858000"/>
              <a:gd name="connsiteX30" fmla="*/ 437852 w 1349253"/>
              <a:gd name="connsiteY30" fmla="*/ 5217684 h 6858000"/>
              <a:gd name="connsiteX31" fmla="*/ 445193 w 1349253"/>
              <a:gd name="connsiteY31" fmla="*/ 5193377 h 6858000"/>
              <a:gd name="connsiteX32" fmla="*/ 448496 w 1349253"/>
              <a:gd name="connsiteY32" fmla="*/ 5179288 h 6858000"/>
              <a:gd name="connsiteX33" fmla="*/ 449480 w 1349253"/>
              <a:gd name="connsiteY33" fmla="*/ 5173621 h 6858000"/>
              <a:gd name="connsiteX34" fmla="*/ 445114 w 1349253"/>
              <a:gd name="connsiteY34" fmla="*/ 5159961 h 6858000"/>
              <a:gd name="connsiteX35" fmla="*/ 451791 w 1349253"/>
              <a:gd name="connsiteY35" fmla="*/ 5144295 h 6858000"/>
              <a:gd name="connsiteX36" fmla="*/ 448724 w 1349253"/>
              <a:gd name="connsiteY36" fmla="*/ 5125185 h 6858000"/>
              <a:gd name="connsiteX37" fmla="*/ 455554 w 1349253"/>
              <a:gd name="connsiteY37" fmla="*/ 5121884 h 6858000"/>
              <a:gd name="connsiteX38" fmla="*/ 462590 w 1349253"/>
              <a:gd name="connsiteY38" fmla="*/ 5067850 h 6858000"/>
              <a:gd name="connsiteX39" fmla="*/ 465321 w 1349253"/>
              <a:gd name="connsiteY39" fmla="*/ 5060861 h 6858000"/>
              <a:gd name="connsiteX40" fmla="*/ 462025 w 1349253"/>
              <a:gd name="connsiteY40" fmla="*/ 5034192 h 6858000"/>
              <a:gd name="connsiteX41" fmla="*/ 463579 w 1349253"/>
              <a:gd name="connsiteY41" fmla="*/ 4993030 h 6858000"/>
              <a:gd name="connsiteX42" fmla="*/ 470488 w 1349253"/>
              <a:gd name="connsiteY42" fmla="*/ 4946844 h 6858000"/>
              <a:gd name="connsiteX43" fmla="*/ 466344 w 1349253"/>
              <a:gd name="connsiteY43" fmla="*/ 4932692 h 6858000"/>
              <a:gd name="connsiteX44" fmla="*/ 481747 w 1349253"/>
              <a:gd name="connsiteY44" fmla="*/ 4858827 h 6858000"/>
              <a:gd name="connsiteX45" fmla="*/ 487650 w 1349253"/>
              <a:gd name="connsiteY45" fmla="*/ 4821170 h 6858000"/>
              <a:gd name="connsiteX46" fmla="*/ 492383 w 1349253"/>
              <a:gd name="connsiteY46" fmla="*/ 4780965 h 6858000"/>
              <a:gd name="connsiteX47" fmla="*/ 493676 w 1349253"/>
              <a:gd name="connsiteY47" fmla="*/ 4750867 h 6858000"/>
              <a:gd name="connsiteX48" fmla="*/ 491483 w 1349253"/>
              <a:gd name="connsiteY48" fmla="*/ 4690749 h 6858000"/>
              <a:gd name="connsiteX49" fmla="*/ 486963 w 1349253"/>
              <a:gd name="connsiteY49" fmla="*/ 4584173 h 6858000"/>
              <a:gd name="connsiteX50" fmla="*/ 482046 w 1349253"/>
              <a:gd name="connsiteY50" fmla="*/ 4444346 h 6858000"/>
              <a:gd name="connsiteX51" fmla="*/ 478611 w 1349253"/>
              <a:gd name="connsiteY51" fmla="*/ 4375228 h 6858000"/>
              <a:gd name="connsiteX52" fmla="*/ 459264 w 1349253"/>
              <a:gd name="connsiteY52" fmla="*/ 4214165 h 6858000"/>
              <a:gd name="connsiteX53" fmla="*/ 460893 w 1349253"/>
              <a:gd name="connsiteY53" fmla="*/ 4076008 h 6858000"/>
              <a:gd name="connsiteX54" fmla="*/ 448593 w 1349253"/>
              <a:gd name="connsiteY54" fmla="*/ 4033999 h 6858000"/>
              <a:gd name="connsiteX55" fmla="*/ 448318 w 1349253"/>
              <a:gd name="connsiteY55" fmla="*/ 4013953 h 6858000"/>
              <a:gd name="connsiteX56" fmla="*/ 434613 w 1349253"/>
              <a:gd name="connsiteY56" fmla="*/ 3974753 h 6858000"/>
              <a:gd name="connsiteX57" fmla="*/ 434521 w 1349253"/>
              <a:gd name="connsiteY57" fmla="*/ 3945686 h 6858000"/>
              <a:gd name="connsiteX58" fmla="*/ 440396 w 1349253"/>
              <a:gd name="connsiteY58" fmla="*/ 3901461 h 6858000"/>
              <a:gd name="connsiteX59" fmla="*/ 462990 w 1349253"/>
              <a:gd name="connsiteY59" fmla="*/ 3813873 h 6858000"/>
              <a:gd name="connsiteX60" fmla="*/ 460248 w 1349253"/>
              <a:gd name="connsiteY60" fmla="*/ 3777135 h 6858000"/>
              <a:gd name="connsiteX61" fmla="*/ 461981 w 1349253"/>
              <a:gd name="connsiteY61" fmla="*/ 3771656 h 6858000"/>
              <a:gd name="connsiteX62" fmla="*/ 465724 w 1349253"/>
              <a:gd name="connsiteY62" fmla="*/ 3769007 h 6858000"/>
              <a:gd name="connsiteX63" fmla="*/ 473886 w 1349253"/>
              <a:gd name="connsiteY63" fmla="*/ 3738082 h 6858000"/>
              <a:gd name="connsiteX64" fmla="*/ 481232 w 1349253"/>
              <a:gd name="connsiteY64" fmla="*/ 3673397 h 6858000"/>
              <a:gd name="connsiteX65" fmla="*/ 480528 w 1349253"/>
              <a:gd name="connsiteY65" fmla="*/ 3637109 h 6858000"/>
              <a:gd name="connsiteX66" fmla="*/ 483971 w 1349253"/>
              <a:gd name="connsiteY66" fmla="*/ 3536883 h 6858000"/>
              <a:gd name="connsiteX67" fmla="*/ 491509 w 1349253"/>
              <a:gd name="connsiteY67" fmla="*/ 3435652 h 6858000"/>
              <a:gd name="connsiteX68" fmla="*/ 505401 w 1349253"/>
              <a:gd name="connsiteY68" fmla="*/ 3295862 h 6858000"/>
              <a:gd name="connsiteX69" fmla="*/ 511168 w 1349253"/>
              <a:gd name="connsiteY69" fmla="*/ 3229163 h 6858000"/>
              <a:gd name="connsiteX70" fmla="*/ 487927 w 1349253"/>
              <a:gd name="connsiteY70" fmla="*/ 3158586 h 6858000"/>
              <a:gd name="connsiteX71" fmla="*/ 463335 w 1349253"/>
              <a:gd name="connsiteY71" fmla="*/ 3112365 h 6858000"/>
              <a:gd name="connsiteX72" fmla="*/ 448810 w 1349253"/>
              <a:gd name="connsiteY72" fmla="*/ 3072935 h 6858000"/>
              <a:gd name="connsiteX73" fmla="*/ 423984 w 1349253"/>
              <a:gd name="connsiteY73" fmla="*/ 2958185 h 6858000"/>
              <a:gd name="connsiteX74" fmla="*/ 381264 w 1349253"/>
              <a:gd name="connsiteY74" fmla="*/ 2843952 h 6858000"/>
              <a:gd name="connsiteX75" fmla="*/ 315516 w 1349253"/>
              <a:gd name="connsiteY75" fmla="*/ 2554718 h 6858000"/>
              <a:gd name="connsiteX76" fmla="*/ 286333 w 1349253"/>
              <a:gd name="connsiteY76" fmla="*/ 2447068 h 6858000"/>
              <a:gd name="connsiteX77" fmla="*/ 273294 w 1349253"/>
              <a:gd name="connsiteY77" fmla="*/ 2425819 h 6858000"/>
              <a:gd name="connsiteX78" fmla="*/ 279293 w 1349253"/>
              <a:gd name="connsiteY78" fmla="*/ 2402874 h 6858000"/>
              <a:gd name="connsiteX79" fmla="*/ 281905 w 1349253"/>
              <a:gd name="connsiteY79" fmla="*/ 2381443 h 6858000"/>
              <a:gd name="connsiteX80" fmla="*/ 258234 w 1349253"/>
              <a:gd name="connsiteY80" fmla="*/ 2261920 h 6858000"/>
              <a:gd name="connsiteX81" fmla="*/ 248121 w 1349253"/>
              <a:gd name="connsiteY81" fmla="*/ 2195378 h 6858000"/>
              <a:gd name="connsiteX82" fmla="*/ 232338 w 1349253"/>
              <a:gd name="connsiteY82" fmla="*/ 2155135 h 6858000"/>
              <a:gd name="connsiteX83" fmla="*/ 229796 w 1349253"/>
              <a:gd name="connsiteY83" fmla="*/ 2118008 h 6858000"/>
              <a:gd name="connsiteX84" fmla="*/ 230789 w 1349253"/>
              <a:gd name="connsiteY84" fmla="*/ 2050531 h 6858000"/>
              <a:gd name="connsiteX85" fmla="*/ 222595 w 1349253"/>
              <a:gd name="connsiteY85" fmla="*/ 1963269 h 6858000"/>
              <a:gd name="connsiteX86" fmla="*/ 203773 w 1349253"/>
              <a:gd name="connsiteY86" fmla="*/ 1906352 h 6858000"/>
              <a:gd name="connsiteX87" fmla="*/ 180330 w 1349253"/>
              <a:gd name="connsiteY87" fmla="*/ 1861531 h 6858000"/>
              <a:gd name="connsiteX88" fmla="*/ 134129 w 1349253"/>
              <a:gd name="connsiteY88" fmla="*/ 1732919 h 6858000"/>
              <a:gd name="connsiteX89" fmla="*/ 106440 w 1349253"/>
              <a:gd name="connsiteY89" fmla="*/ 1663540 h 6858000"/>
              <a:gd name="connsiteX90" fmla="*/ 105566 w 1349253"/>
              <a:gd name="connsiteY90" fmla="*/ 1615777 h 6858000"/>
              <a:gd name="connsiteX91" fmla="*/ 86361 w 1349253"/>
              <a:gd name="connsiteY91" fmla="*/ 1563678 h 6858000"/>
              <a:gd name="connsiteX92" fmla="*/ 92183 w 1349253"/>
              <a:gd name="connsiteY92" fmla="*/ 1477995 h 6858000"/>
              <a:gd name="connsiteX93" fmla="*/ 78268 w 1349253"/>
              <a:gd name="connsiteY93" fmla="*/ 1373769 h 6858000"/>
              <a:gd name="connsiteX94" fmla="*/ 86575 w 1349253"/>
              <a:gd name="connsiteY94" fmla="*/ 1307086 h 6858000"/>
              <a:gd name="connsiteX95" fmla="*/ 87763 w 1349253"/>
              <a:gd name="connsiteY95" fmla="*/ 1189033 h 6858000"/>
              <a:gd name="connsiteX96" fmla="*/ 92448 w 1349253"/>
              <a:gd name="connsiteY96" fmla="*/ 1168288 h 6858000"/>
              <a:gd name="connsiteX97" fmla="*/ 84730 w 1349253"/>
              <a:gd name="connsiteY97" fmla="*/ 1142577 h 6858000"/>
              <a:gd name="connsiteX98" fmla="*/ 74036 w 1349253"/>
              <a:gd name="connsiteY98" fmla="*/ 1088484 h 6858000"/>
              <a:gd name="connsiteX99" fmla="*/ 62772 w 1349253"/>
              <a:gd name="connsiteY99" fmla="*/ 1016103 h 6858000"/>
              <a:gd name="connsiteX100" fmla="*/ 64228 w 1349253"/>
              <a:gd name="connsiteY100" fmla="*/ 954054 h 6858000"/>
              <a:gd name="connsiteX101" fmla="*/ 75144 w 1349253"/>
              <a:gd name="connsiteY101" fmla="*/ 921368 h 6858000"/>
              <a:gd name="connsiteX102" fmla="*/ 59093 w 1349253"/>
              <a:gd name="connsiteY102" fmla="*/ 896999 h 6858000"/>
              <a:gd name="connsiteX103" fmla="*/ 28501 w 1349253"/>
              <a:gd name="connsiteY103" fmla="*/ 821517 h 6858000"/>
              <a:gd name="connsiteX104" fmla="*/ 7451 w 1349253"/>
              <a:gd name="connsiteY104" fmla="*/ 751353 h 6858000"/>
              <a:gd name="connsiteX105" fmla="*/ 7009 w 1349253"/>
              <a:gd name="connsiteY105" fmla="*/ 721230 h 6858000"/>
              <a:gd name="connsiteX106" fmla="*/ 16141 w 1349253"/>
              <a:gd name="connsiteY106" fmla="*/ 619315 h 6858000"/>
              <a:gd name="connsiteX107" fmla="*/ 19 w 1349253"/>
              <a:gd name="connsiteY107" fmla="*/ 585934 h 6858000"/>
              <a:gd name="connsiteX108" fmla="*/ 7093 w 1349253"/>
              <a:gd name="connsiteY108" fmla="*/ 538948 h 6858000"/>
              <a:gd name="connsiteX109" fmla="*/ 11001 w 1349253"/>
              <a:gd name="connsiteY109" fmla="*/ 525163 h 6858000"/>
              <a:gd name="connsiteX110" fmla="*/ 37125 w 1349253"/>
              <a:gd name="connsiteY110" fmla="*/ 446567 h 6858000"/>
              <a:gd name="connsiteX111" fmla="*/ 36373 w 1349253"/>
              <a:gd name="connsiteY111" fmla="*/ 393828 h 6858000"/>
              <a:gd name="connsiteX112" fmla="*/ 36203 w 1349253"/>
              <a:gd name="connsiteY112" fmla="*/ 353137 h 6858000"/>
              <a:gd name="connsiteX113" fmla="*/ 41896 w 1349253"/>
              <a:gd name="connsiteY113" fmla="*/ 275771 h 6858000"/>
              <a:gd name="connsiteX114" fmla="*/ 58923 w 1349253"/>
              <a:gd name="connsiteY114" fmla="*/ 212860 h 6858000"/>
              <a:gd name="connsiteX115" fmla="*/ 50633 w 1349253"/>
              <a:gd name="connsiteY115" fmla="*/ 144983 h 6858000"/>
              <a:gd name="connsiteX116" fmla="*/ 62917 w 1349253"/>
              <a:gd name="connsiteY116" fmla="*/ 55288 h 6858000"/>
              <a:gd name="connsiteX117" fmla="*/ 22471 w 1349253"/>
              <a:gd name="connsiteY117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78483 w 1349253"/>
              <a:gd name="connsiteY12" fmla="*/ 6334727 h 6858000"/>
              <a:gd name="connsiteX13" fmla="*/ 263062 w 1349253"/>
              <a:gd name="connsiteY13" fmla="*/ 6280046 h 6858000"/>
              <a:gd name="connsiteX14" fmla="*/ 266061 w 1349253"/>
              <a:gd name="connsiteY14" fmla="*/ 6272987 h 6858000"/>
              <a:gd name="connsiteX15" fmla="*/ 272835 w 1349253"/>
              <a:gd name="connsiteY15" fmla="*/ 6252834 h 6858000"/>
              <a:gd name="connsiteX16" fmla="*/ 250827 w 1349253"/>
              <a:gd name="connsiteY16" fmla="*/ 6202459 h 6858000"/>
              <a:gd name="connsiteX17" fmla="*/ 249625 w 1349253"/>
              <a:gd name="connsiteY17" fmla="*/ 6153037 h 6858000"/>
              <a:gd name="connsiteX18" fmla="*/ 265040 w 1349253"/>
              <a:gd name="connsiteY18" fmla="*/ 6078132 h 6858000"/>
              <a:gd name="connsiteX19" fmla="*/ 252427 w 1349253"/>
              <a:gd name="connsiteY19" fmla="*/ 6028119 h 6858000"/>
              <a:gd name="connsiteX20" fmla="*/ 237656 w 1349253"/>
              <a:gd name="connsiteY20" fmla="*/ 5926735 h 6858000"/>
              <a:gd name="connsiteX21" fmla="*/ 287168 w 1349253"/>
              <a:gd name="connsiteY21" fmla="*/ 5712857 h 6858000"/>
              <a:gd name="connsiteX22" fmla="*/ 316966 w 1349253"/>
              <a:gd name="connsiteY22" fmla="*/ 5660491 h 6858000"/>
              <a:gd name="connsiteX23" fmla="*/ 326089 w 1349253"/>
              <a:gd name="connsiteY23" fmla="*/ 5563435 h 6858000"/>
              <a:gd name="connsiteX24" fmla="*/ 352965 w 1349253"/>
              <a:gd name="connsiteY24" fmla="*/ 5437125 h 6858000"/>
              <a:gd name="connsiteX25" fmla="*/ 366533 w 1349253"/>
              <a:gd name="connsiteY25" fmla="*/ 5396260 h 6858000"/>
              <a:gd name="connsiteX26" fmla="*/ 382514 w 1349253"/>
              <a:gd name="connsiteY26" fmla="*/ 5330009 h 6858000"/>
              <a:gd name="connsiteX27" fmla="*/ 416007 w 1349253"/>
              <a:gd name="connsiteY27" fmla="*/ 5273739 h 6858000"/>
              <a:gd name="connsiteX28" fmla="*/ 425606 w 1349253"/>
              <a:gd name="connsiteY28" fmla="*/ 5241779 h 6858000"/>
              <a:gd name="connsiteX29" fmla="*/ 436832 w 1349253"/>
              <a:gd name="connsiteY29" fmla="*/ 5225268 h 6858000"/>
              <a:gd name="connsiteX30" fmla="*/ 437852 w 1349253"/>
              <a:gd name="connsiteY30" fmla="*/ 5217684 h 6858000"/>
              <a:gd name="connsiteX31" fmla="*/ 445193 w 1349253"/>
              <a:gd name="connsiteY31" fmla="*/ 5193377 h 6858000"/>
              <a:gd name="connsiteX32" fmla="*/ 448496 w 1349253"/>
              <a:gd name="connsiteY32" fmla="*/ 5179288 h 6858000"/>
              <a:gd name="connsiteX33" fmla="*/ 449480 w 1349253"/>
              <a:gd name="connsiteY33" fmla="*/ 5173621 h 6858000"/>
              <a:gd name="connsiteX34" fmla="*/ 445114 w 1349253"/>
              <a:gd name="connsiteY34" fmla="*/ 5159961 h 6858000"/>
              <a:gd name="connsiteX35" fmla="*/ 451791 w 1349253"/>
              <a:gd name="connsiteY35" fmla="*/ 5144295 h 6858000"/>
              <a:gd name="connsiteX36" fmla="*/ 448724 w 1349253"/>
              <a:gd name="connsiteY36" fmla="*/ 5125185 h 6858000"/>
              <a:gd name="connsiteX37" fmla="*/ 455554 w 1349253"/>
              <a:gd name="connsiteY37" fmla="*/ 5121884 h 6858000"/>
              <a:gd name="connsiteX38" fmla="*/ 462590 w 1349253"/>
              <a:gd name="connsiteY38" fmla="*/ 5067850 h 6858000"/>
              <a:gd name="connsiteX39" fmla="*/ 465321 w 1349253"/>
              <a:gd name="connsiteY39" fmla="*/ 5060861 h 6858000"/>
              <a:gd name="connsiteX40" fmla="*/ 462025 w 1349253"/>
              <a:gd name="connsiteY40" fmla="*/ 5034192 h 6858000"/>
              <a:gd name="connsiteX41" fmla="*/ 463579 w 1349253"/>
              <a:gd name="connsiteY41" fmla="*/ 4993030 h 6858000"/>
              <a:gd name="connsiteX42" fmla="*/ 470488 w 1349253"/>
              <a:gd name="connsiteY42" fmla="*/ 4946844 h 6858000"/>
              <a:gd name="connsiteX43" fmla="*/ 466344 w 1349253"/>
              <a:gd name="connsiteY43" fmla="*/ 4932692 h 6858000"/>
              <a:gd name="connsiteX44" fmla="*/ 481747 w 1349253"/>
              <a:gd name="connsiteY44" fmla="*/ 4858827 h 6858000"/>
              <a:gd name="connsiteX45" fmla="*/ 487650 w 1349253"/>
              <a:gd name="connsiteY45" fmla="*/ 4821170 h 6858000"/>
              <a:gd name="connsiteX46" fmla="*/ 492383 w 1349253"/>
              <a:gd name="connsiteY46" fmla="*/ 4780965 h 6858000"/>
              <a:gd name="connsiteX47" fmla="*/ 493676 w 1349253"/>
              <a:gd name="connsiteY47" fmla="*/ 4750867 h 6858000"/>
              <a:gd name="connsiteX48" fmla="*/ 491483 w 1349253"/>
              <a:gd name="connsiteY48" fmla="*/ 4690749 h 6858000"/>
              <a:gd name="connsiteX49" fmla="*/ 486963 w 1349253"/>
              <a:gd name="connsiteY49" fmla="*/ 4584173 h 6858000"/>
              <a:gd name="connsiteX50" fmla="*/ 482046 w 1349253"/>
              <a:gd name="connsiteY50" fmla="*/ 4444346 h 6858000"/>
              <a:gd name="connsiteX51" fmla="*/ 478611 w 1349253"/>
              <a:gd name="connsiteY51" fmla="*/ 4375228 h 6858000"/>
              <a:gd name="connsiteX52" fmla="*/ 459264 w 1349253"/>
              <a:gd name="connsiteY52" fmla="*/ 4214165 h 6858000"/>
              <a:gd name="connsiteX53" fmla="*/ 460893 w 1349253"/>
              <a:gd name="connsiteY53" fmla="*/ 4076008 h 6858000"/>
              <a:gd name="connsiteX54" fmla="*/ 448593 w 1349253"/>
              <a:gd name="connsiteY54" fmla="*/ 4033999 h 6858000"/>
              <a:gd name="connsiteX55" fmla="*/ 448318 w 1349253"/>
              <a:gd name="connsiteY55" fmla="*/ 4013953 h 6858000"/>
              <a:gd name="connsiteX56" fmla="*/ 434613 w 1349253"/>
              <a:gd name="connsiteY56" fmla="*/ 3974753 h 6858000"/>
              <a:gd name="connsiteX57" fmla="*/ 434521 w 1349253"/>
              <a:gd name="connsiteY57" fmla="*/ 3945686 h 6858000"/>
              <a:gd name="connsiteX58" fmla="*/ 440396 w 1349253"/>
              <a:gd name="connsiteY58" fmla="*/ 3901461 h 6858000"/>
              <a:gd name="connsiteX59" fmla="*/ 462990 w 1349253"/>
              <a:gd name="connsiteY59" fmla="*/ 3813873 h 6858000"/>
              <a:gd name="connsiteX60" fmla="*/ 460248 w 1349253"/>
              <a:gd name="connsiteY60" fmla="*/ 3777135 h 6858000"/>
              <a:gd name="connsiteX61" fmla="*/ 461981 w 1349253"/>
              <a:gd name="connsiteY61" fmla="*/ 3771656 h 6858000"/>
              <a:gd name="connsiteX62" fmla="*/ 465724 w 1349253"/>
              <a:gd name="connsiteY62" fmla="*/ 3769007 h 6858000"/>
              <a:gd name="connsiteX63" fmla="*/ 473886 w 1349253"/>
              <a:gd name="connsiteY63" fmla="*/ 3738082 h 6858000"/>
              <a:gd name="connsiteX64" fmla="*/ 481232 w 1349253"/>
              <a:gd name="connsiteY64" fmla="*/ 3673397 h 6858000"/>
              <a:gd name="connsiteX65" fmla="*/ 480528 w 1349253"/>
              <a:gd name="connsiteY65" fmla="*/ 3637109 h 6858000"/>
              <a:gd name="connsiteX66" fmla="*/ 483971 w 1349253"/>
              <a:gd name="connsiteY66" fmla="*/ 3536883 h 6858000"/>
              <a:gd name="connsiteX67" fmla="*/ 491509 w 1349253"/>
              <a:gd name="connsiteY67" fmla="*/ 3435652 h 6858000"/>
              <a:gd name="connsiteX68" fmla="*/ 505401 w 1349253"/>
              <a:gd name="connsiteY68" fmla="*/ 3295862 h 6858000"/>
              <a:gd name="connsiteX69" fmla="*/ 511168 w 1349253"/>
              <a:gd name="connsiteY69" fmla="*/ 3229163 h 6858000"/>
              <a:gd name="connsiteX70" fmla="*/ 487927 w 1349253"/>
              <a:gd name="connsiteY70" fmla="*/ 3158586 h 6858000"/>
              <a:gd name="connsiteX71" fmla="*/ 463335 w 1349253"/>
              <a:gd name="connsiteY71" fmla="*/ 3112365 h 6858000"/>
              <a:gd name="connsiteX72" fmla="*/ 448810 w 1349253"/>
              <a:gd name="connsiteY72" fmla="*/ 3072935 h 6858000"/>
              <a:gd name="connsiteX73" fmla="*/ 423984 w 1349253"/>
              <a:gd name="connsiteY73" fmla="*/ 2958185 h 6858000"/>
              <a:gd name="connsiteX74" fmla="*/ 381264 w 1349253"/>
              <a:gd name="connsiteY74" fmla="*/ 2843952 h 6858000"/>
              <a:gd name="connsiteX75" fmla="*/ 315516 w 1349253"/>
              <a:gd name="connsiteY75" fmla="*/ 2554718 h 6858000"/>
              <a:gd name="connsiteX76" fmla="*/ 286333 w 1349253"/>
              <a:gd name="connsiteY76" fmla="*/ 2447068 h 6858000"/>
              <a:gd name="connsiteX77" fmla="*/ 273294 w 1349253"/>
              <a:gd name="connsiteY77" fmla="*/ 2425819 h 6858000"/>
              <a:gd name="connsiteX78" fmla="*/ 279293 w 1349253"/>
              <a:gd name="connsiteY78" fmla="*/ 2402874 h 6858000"/>
              <a:gd name="connsiteX79" fmla="*/ 281905 w 1349253"/>
              <a:gd name="connsiteY79" fmla="*/ 2381443 h 6858000"/>
              <a:gd name="connsiteX80" fmla="*/ 258234 w 1349253"/>
              <a:gd name="connsiteY80" fmla="*/ 2261920 h 6858000"/>
              <a:gd name="connsiteX81" fmla="*/ 248121 w 1349253"/>
              <a:gd name="connsiteY81" fmla="*/ 2195378 h 6858000"/>
              <a:gd name="connsiteX82" fmla="*/ 232338 w 1349253"/>
              <a:gd name="connsiteY82" fmla="*/ 2155135 h 6858000"/>
              <a:gd name="connsiteX83" fmla="*/ 229796 w 1349253"/>
              <a:gd name="connsiteY83" fmla="*/ 2118008 h 6858000"/>
              <a:gd name="connsiteX84" fmla="*/ 230789 w 1349253"/>
              <a:gd name="connsiteY84" fmla="*/ 2050531 h 6858000"/>
              <a:gd name="connsiteX85" fmla="*/ 222595 w 1349253"/>
              <a:gd name="connsiteY85" fmla="*/ 1963269 h 6858000"/>
              <a:gd name="connsiteX86" fmla="*/ 203773 w 1349253"/>
              <a:gd name="connsiteY86" fmla="*/ 1906352 h 6858000"/>
              <a:gd name="connsiteX87" fmla="*/ 180330 w 1349253"/>
              <a:gd name="connsiteY87" fmla="*/ 1861531 h 6858000"/>
              <a:gd name="connsiteX88" fmla="*/ 134129 w 1349253"/>
              <a:gd name="connsiteY88" fmla="*/ 1732919 h 6858000"/>
              <a:gd name="connsiteX89" fmla="*/ 106440 w 1349253"/>
              <a:gd name="connsiteY89" fmla="*/ 1663540 h 6858000"/>
              <a:gd name="connsiteX90" fmla="*/ 105566 w 1349253"/>
              <a:gd name="connsiteY90" fmla="*/ 1615777 h 6858000"/>
              <a:gd name="connsiteX91" fmla="*/ 86361 w 1349253"/>
              <a:gd name="connsiteY91" fmla="*/ 1563678 h 6858000"/>
              <a:gd name="connsiteX92" fmla="*/ 92183 w 1349253"/>
              <a:gd name="connsiteY92" fmla="*/ 1477995 h 6858000"/>
              <a:gd name="connsiteX93" fmla="*/ 78268 w 1349253"/>
              <a:gd name="connsiteY93" fmla="*/ 1373769 h 6858000"/>
              <a:gd name="connsiteX94" fmla="*/ 86575 w 1349253"/>
              <a:gd name="connsiteY94" fmla="*/ 1307086 h 6858000"/>
              <a:gd name="connsiteX95" fmla="*/ 87763 w 1349253"/>
              <a:gd name="connsiteY95" fmla="*/ 1189033 h 6858000"/>
              <a:gd name="connsiteX96" fmla="*/ 92448 w 1349253"/>
              <a:gd name="connsiteY96" fmla="*/ 1168288 h 6858000"/>
              <a:gd name="connsiteX97" fmla="*/ 84730 w 1349253"/>
              <a:gd name="connsiteY97" fmla="*/ 1142577 h 6858000"/>
              <a:gd name="connsiteX98" fmla="*/ 74036 w 1349253"/>
              <a:gd name="connsiteY98" fmla="*/ 1088484 h 6858000"/>
              <a:gd name="connsiteX99" fmla="*/ 62772 w 1349253"/>
              <a:gd name="connsiteY99" fmla="*/ 1016103 h 6858000"/>
              <a:gd name="connsiteX100" fmla="*/ 64228 w 1349253"/>
              <a:gd name="connsiteY100" fmla="*/ 954054 h 6858000"/>
              <a:gd name="connsiteX101" fmla="*/ 75144 w 1349253"/>
              <a:gd name="connsiteY101" fmla="*/ 921368 h 6858000"/>
              <a:gd name="connsiteX102" fmla="*/ 59093 w 1349253"/>
              <a:gd name="connsiteY102" fmla="*/ 896999 h 6858000"/>
              <a:gd name="connsiteX103" fmla="*/ 28501 w 1349253"/>
              <a:gd name="connsiteY103" fmla="*/ 821517 h 6858000"/>
              <a:gd name="connsiteX104" fmla="*/ 7451 w 1349253"/>
              <a:gd name="connsiteY104" fmla="*/ 751353 h 6858000"/>
              <a:gd name="connsiteX105" fmla="*/ 7009 w 1349253"/>
              <a:gd name="connsiteY105" fmla="*/ 721230 h 6858000"/>
              <a:gd name="connsiteX106" fmla="*/ 16141 w 1349253"/>
              <a:gd name="connsiteY106" fmla="*/ 619315 h 6858000"/>
              <a:gd name="connsiteX107" fmla="*/ 19 w 1349253"/>
              <a:gd name="connsiteY107" fmla="*/ 585934 h 6858000"/>
              <a:gd name="connsiteX108" fmla="*/ 7093 w 1349253"/>
              <a:gd name="connsiteY108" fmla="*/ 538948 h 6858000"/>
              <a:gd name="connsiteX109" fmla="*/ 11001 w 1349253"/>
              <a:gd name="connsiteY109" fmla="*/ 525163 h 6858000"/>
              <a:gd name="connsiteX110" fmla="*/ 37125 w 1349253"/>
              <a:gd name="connsiteY110" fmla="*/ 446567 h 6858000"/>
              <a:gd name="connsiteX111" fmla="*/ 36373 w 1349253"/>
              <a:gd name="connsiteY111" fmla="*/ 393828 h 6858000"/>
              <a:gd name="connsiteX112" fmla="*/ 36203 w 1349253"/>
              <a:gd name="connsiteY112" fmla="*/ 353137 h 6858000"/>
              <a:gd name="connsiteX113" fmla="*/ 41896 w 1349253"/>
              <a:gd name="connsiteY113" fmla="*/ 275771 h 6858000"/>
              <a:gd name="connsiteX114" fmla="*/ 58923 w 1349253"/>
              <a:gd name="connsiteY114" fmla="*/ 212860 h 6858000"/>
              <a:gd name="connsiteX115" fmla="*/ 50633 w 1349253"/>
              <a:gd name="connsiteY115" fmla="*/ 144983 h 6858000"/>
              <a:gd name="connsiteX116" fmla="*/ 62917 w 1349253"/>
              <a:gd name="connsiteY116" fmla="*/ 55288 h 6858000"/>
              <a:gd name="connsiteX117" fmla="*/ 22471 w 1349253"/>
              <a:gd name="connsiteY117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78483 w 1349253"/>
              <a:gd name="connsiteY12" fmla="*/ 6334727 h 6858000"/>
              <a:gd name="connsiteX13" fmla="*/ 263062 w 1349253"/>
              <a:gd name="connsiteY13" fmla="*/ 6280046 h 6858000"/>
              <a:gd name="connsiteX14" fmla="*/ 272835 w 1349253"/>
              <a:gd name="connsiteY14" fmla="*/ 6252834 h 6858000"/>
              <a:gd name="connsiteX15" fmla="*/ 250827 w 1349253"/>
              <a:gd name="connsiteY15" fmla="*/ 6202459 h 6858000"/>
              <a:gd name="connsiteX16" fmla="*/ 249625 w 1349253"/>
              <a:gd name="connsiteY16" fmla="*/ 6153037 h 6858000"/>
              <a:gd name="connsiteX17" fmla="*/ 265040 w 1349253"/>
              <a:gd name="connsiteY17" fmla="*/ 6078132 h 6858000"/>
              <a:gd name="connsiteX18" fmla="*/ 252427 w 1349253"/>
              <a:gd name="connsiteY18" fmla="*/ 6028119 h 6858000"/>
              <a:gd name="connsiteX19" fmla="*/ 237656 w 1349253"/>
              <a:gd name="connsiteY19" fmla="*/ 5926735 h 6858000"/>
              <a:gd name="connsiteX20" fmla="*/ 287168 w 1349253"/>
              <a:gd name="connsiteY20" fmla="*/ 5712857 h 6858000"/>
              <a:gd name="connsiteX21" fmla="*/ 316966 w 1349253"/>
              <a:gd name="connsiteY21" fmla="*/ 5660491 h 6858000"/>
              <a:gd name="connsiteX22" fmla="*/ 326089 w 1349253"/>
              <a:gd name="connsiteY22" fmla="*/ 5563435 h 6858000"/>
              <a:gd name="connsiteX23" fmla="*/ 352965 w 1349253"/>
              <a:gd name="connsiteY23" fmla="*/ 5437125 h 6858000"/>
              <a:gd name="connsiteX24" fmla="*/ 366533 w 1349253"/>
              <a:gd name="connsiteY24" fmla="*/ 5396260 h 6858000"/>
              <a:gd name="connsiteX25" fmla="*/ 382514 w 1349253"/>
              <a:gd name="connsiteY25" fmla="*/ 5330009 h 6858000"/>
              <a:gd name="connsiteX26" fmla="*/ 416007 w 1349253"/>
              <a:gd name="connsiteY26" fmla="*/ 5273739 h 6858000"/>
              <a:gd name="connsiteX27" fmla="*/ 425606 w 1349253"/>
              <a:gd name="connsiteY27" fmla="*/ 5241779 h 6858000"/>
              <a:gd name="connsiteX28" fmla="*/ 436832 w 1349253"/>
              <a:gd name="connsiteY28" fmla="*/ 5225268 h 6858000"/>
              <a:gd name="connsiteX29" fmla="*/ 437852 w 1349253"/>
              <a:gd name="connsiteY29" fmla="*/ 5217684 h 6858000"/>
              <a:gd name="connsiteX30" fmla="*/ 445193 w 1349253"/>
              <a:gd name="connsiteY30" fmla="*/ 5193377 h 6858000"/>
              <a:gd name="connsiteX31" fmla="*/ 448496 w 1349253"/>
              <a:gd name="connsiteY31" fmla="*/ 5179288 h 6858000"/>
              <a:gd name="connsiteX32" fmla="*/ 449480 w 1349253"/>
              <a:gd name="connsiteY32" fmla="*/ 5173621 h 6858000"/>
              <a:gd name="connsiteX33" fmla="*/ 445114 w 1349253"/>
              <a:gd name="connsiteY33" fmla="*/ 5159961 h 6858000"/>
              <a:gd name="connsiteX34" fmla="*/ 451791 w 1349253"/>
              <a:gd name="connsiteY34" fmla="*/ 5144295 h 6858000"/>
              <a:gd name="connsiteX35" fmla="*/ 448724 w 1349253"/>
              <a:gd name="connsiteY35" fmla="*/ 5125185 h 6858000"/>
              <a:gd name="connsiteX36" fmla="*/ 455554 w 1349253"/>
              <a:gd name="connsiteY36" fmla="*/ 5121884 h 6858000"/>
              <a:gd name="connsiteX37" fmla="*/ 462590 w 1349253"/>
              <a:gd name="connsiteY37" fmla="*/ 5067850 h 6858000"/>
              <a:gd name="connsiteX38" fmla="*/ 465321 w 1349253"/>
              <a:gd name="connsiteY38" fmla="*/ 5060861 h 6858000"/>
              <a:gd name="connsiteX39" fmla="*/ 462025 w 1349253"/>
              <a:gd name="connsiteY39" fmla="*/ 5034192 h 6858000"/>
              <a:gd name="connsiteX40" fmla="*/ 463579 w 1349253"/>
              <a:gd name="connsiteY40" fmla="*/ 4993030 h 6858000"/>
              <a:gd name="connsiteX41" fmla="*/ 470488 w 1349253"/>
              <a:gd name="connsiteY41" fmla="*/ 4946844 h 6858000"/>
              <a:gd name="connsiteX42" fmla="*/ 466344 w 1349253"/>
              <a:gd name="connsiteY42" fmla="*/ 4932692 h 6858000"/>
              <a:gd name="connsiteX43" fmla="*/ 481747 w 1349253"/>
              <a:gd name="connsiteY43" fmla="*/ 4858827 h 6858000"/>
              <a:gd name="connsiteX44" fmla="*/ 487650 w 1349253"/>
              <a:gd name="connsiteY44" fmla="*/ 4821170 h 6858000"/>
              <a:gd name="connsiteX45" fmla="*/ 492383 w 1349253"/>
              <a:gd name="connsiteY45" fmla="*/ 4780965 h 6858000"/>
              <a:gd name="connsiteX46" fmla="*/ 493676 w 1349253"/>
              <a:gd name="connsiteY46" fmla="*/ 4750867 h 6858000"/>
              <a:gd name="connsiteX47" fmla="*/ 491483 w 1349253"/>
              <a:gd name="connsiteY47" fmla="*/ 4690749 h 6858000"/>
              <a:gd name="connsiteX48" fmla="*/ 486963 w 1349253"/>
              <a:gd name="connsiteY48" fmla="*/ 4584173 h 6858000"/>
              <a:gd name="connsiteX49" fmla="*/ 482046 w 1349253"/>
              <a:gd name="connsiteY49" fmla="*/ 4444346 h 6858000"/>
              <a:gd name="connsiteX50" fmla="*/ 478611 w 1349253"/>
              <a:gd name="connsiteY50" fmla="*/ 4375228 h 6858000"/>
              <a:gd name="connsiteX51" fmla="*/ 459264 w 1349253"/>
              <a:gd name="connsiteY51" fmla="*/ 4214165 h 6858000"/>
              <a:gd name="connsiteX52" fmla="*/ 460893 w 1349253"/>
              <a:gd name="connsiteY52" fmla="*/ 4076008 h 6858000"/>
              <a:gd name="connsiteX53" fmla="*/ 448593 w 1349253"/>
              <a:gd name="connsiteY53" fmla="*/ 4033999 h 6858000"/>
              <a:gd name="connsiteX54" fmla="*/ 448318 w 1349253"/>
              <a:gd name="connsiteY54" fmla="*/ 4013953 h 6858000"/>
              <a:gd name="connsiteX55" fmla="*/ 434613 w 1349253"/>
              <a:gd name="connsiteY55" fmla="*/ 3974753 h 6858000"/>
              <a:gd name="connsiteX56" fmla="*/ 434521 w 1349253"/>
              <a:gd name="connsiteY56" fmla="*/ 3945686 h 6858000"/>
              <a:gd name="connsiteX57" fmla="*/ 440396 w 1349253"/>
              <a:gd name="connsiteY57" fmla="*/ 3901461 h 6858000"/>
              <a:gd name="connsiteX58" fmla="*/ 462990 w 1349253"/>
              <a:gd name="connsiteY58" fmla="*/ 3813873 h 6858000"/>
              <a:gd name="connsiteX59" fmla="*/ 460248 w 1349253"/>
              <a:gd name="connsiteY59" fmla="*/ 3777135 h 6858000"/>
              <a:gd name="connsiteX60" fmla="*/ 461981 w 1349253"/>
              <a:gd name="connsiteY60" fmla="*/ 3771656 h 6858000"/>
              <a:gd name="connsiteX61" fmla="*/ 465724 w 1349253"/>
              <a:gd name="connsiteY61" fmla="*/ 3769007 h 6858000"/>
              <a:gd name="connsiteX62" fmla="*/ 473886 w 1349253"/>
              <a:gd name="connsiteY62" fmla="*/ 3738082 h 6858000"/>
              <a:gd name="connsiteX63" fmla="*/ 481232 w 1349253"/>
              <a:gd name="connsiteY63" fmla="*/ 3673397 h 6858000"/>
              <a:gd name="connsiteX64" fmla="*/ 480528 w 1349253"/>
              <a:gd name="connsiteY64" fmla="*/ 3637109 h 6858000"/>
              <a:gd name="connsiteX65" fmla="*/ 483971 w 1349253"/>
              <a:gd name="connsiteY65" fmla="*/ 3536883 h 6858000"/>
              <a:gd name="connsiteX66" fmla="*/ 491509 w 1349253"/>
              <a:gd name="connsiteY66" fmla="*/ 3435652 h 6858000"/>
              <a:gd name="connsiteX67" fmla="*/ 505401 w 1349253"/>
              <a:gd name="connsiteY67" fmla="*/ 3295862 h 6858000"/>
              <a:gd name="connsiteX68" fmla="*/ 511168 w 1349253"/>
              <a:gd name="connsiteY68" fmla="*/ 3229163 h 6858000"/>
              <a:gd name="connsiteX69" fmla="*/ 487927 w 1349253"/>
              <a:gd name="connsiteY69" fmla="*/ 3158586 h 6858000"/>
              <a:gd name="connsiteX70" fmla="*/ 463335 w 1349253"/>
              <a:gd name="connsiteY70" fmla="*/ 3112365 h 6858000"/>
              <a:gd name="connsiteX71" fmla="*/ 448810 w 1349253"/>
              <a:gd name="connsiteY71" fmla="*/ 3072935 h 6858000"/>
              <a:gd name="connsiteX72" fmla="*/ 423984 w 1349253"/>
              <a:gd name="connsiteY72" fmla="*/ 2958185 h 6858000"/>
              <a:gd name="connsiteX73" fmla="*/ 381264 w 1349253"/>
              <a:gd name="connsiteY73" fmla="*/ 2843952 h 6858000"/>
              <a:gd name="connsiteX74" fmla="*/ 315516 w 1349253"/>
              <a:gd name="connsiteY74" fmla="*/ 2554718 h 6858000"/>
              <a:gd name="connsiteX75" fmla="*/ 286333 w 1349253"/>
              <a:gd name="connsiteY75" fmla="*/ 2447068 h 6858000"/>
              <a:gd name="connsiteX76" fmla="*/ 273294 w 1349253"/>
              <a:gd name="connsiteY76" fmla="*/ 2425819 h 6858000"/>
              <a:gd name="connsiteX77" fmla="*/ 279293 w 1349253"/>
              <a:gd name="connsiteY77" fmla="*/ 2402874 h 6858000"/>
              <a:gd name="connsiteX78" fmla="*/ 281905 w 1349253"/>
              <a:gd name="connsiteY78" fmla="*/ 2381443 h 6858000"/>
              <a:gd name="connsiteX79" fmla="*/ 258234 w 1349253"/>
              <a:gd name="connsiteY79" fmla="*/ 2261920 h 6858000"/>
              <a:gd name="connsiteX80" fmla="*/ 248121 w 1349253"/>
              <a:gd name="connsiteY80" fmla="*/ 2195378 h 6858000"/>
              <a:gd name="connsiteX81" fmla="*/ 232338 w 1349253"/>
              <a:gd name="connsiteY81" fmla="*/ 2155135 h 6858000"/>
              <a:gd name="connsiteX82" fmla="*/ 229796 w 1349253"/>
              <a:gd name="connsiteY82" fmla="*/ 2118008 h 6858000"/>
              <a:gd name="connsiteX83" fmla="*/ 230789 w 1349253"/>
              <a:gd name="connsiteY83" fmla="*/ 2050531 h 6858000"/>
              <a:gd name="connsiteX84" fmla="*/ 222595 w 1349253"/>
              <a:gd name="connsiteY84" fmla="*/ 1963269 h 6858000"/>
              <a:gd name="connsiteX85" fmla="*/ 203773 w 1349253"/>
              <a:gd name="connsiteY85" fmla="*/ 1906352 h 6858000"/>
              <a:gd name="connsiteX86" fmla="*/ 180330 w 1349253"/>
              <a:gd name="connsiteY86" fmla="*/ 1861531 h 6858000"/>
              <a:gd name="connsiteX87" fmla="*/ 134129 w 1349253"/>
              <a:gd name="connsiteY87" fmla="*/ 1732919 h 6858000"/>
              <a:gd name="connsiteX88" fmla="*/ 106440 w 1349253"/>
              <a:gd name="connsiteY88" fmla="*/ 1663540 h 6858000"/>
              <a:gd name="connsiteX89" fmla="*/ 105566 w 1349253"/>
              <a:gd name="connsiteY89" fmla="*/ 1615777 h 6858000"/>
              <a:gd name="connsiteX90" fmla="*/ 86361 w 1349253"/>
              <a:gd name="connsiteY90" fmla="*/ 1563678 h 6858000"/>
              <a:gd name="connsiteX91" fmla="*/ 92183 w 1349253"/>
              <a:gd name="connsiteY91" fmla="*/ 1477995 h 6858000"/>
              <a:gd name="connsiteX92" fmla="*/ 78268 w 1349253"/>
              <a:gd name="connsiteY92" fmla="*/ 1373769 h 6858000"/>
              <a:gd name="connsiteX93" fmla="*/ 86575 w 1349253"/>
              <a:gd name="connsiteY93" fmla="*/ 1307086 h 6858000"/>
              <a:gd name="connsiteX94" fmla="*/ 87763 w 1349253"/>
              <a:gd name="connsiteY94" fmla="*/ 1189033 h 6858000"/>
              <a:gd name="connsiteX95" fmla="*/ 92448 w 1349253"/>
              <a:gd name="connsiteY95" fmla="*/ 1168288 h 6858000"/>
              <a:gd name="connsiteX96" fmla="*/ 84730 w 1349253"/>
              <a:gd name="connsiteY96" fmla="*/ 1142577 h 6858000"/>
              <a:gd name="connsiteX97" fmla="*/ 74036 w 1349253"/>
              <a:gd name="connsiteY97" fmla="*/ 1088484 h 6858000"/>
              <a:gd name="connsiteX98" fmla="*/ 62772 w 1349253"/>
              <a:gd name="connsiteY98" fmla="*/ 1016103 h 6858000"/>
              <a:gd name="connsiteX99" fmla="*/ 64228 w 1349253"/>
              <a:gd name="connsiteY99" fmla="*/ 954054 h 6858000"/>
              <a:gd name="connsiteX100" fmla="*/ 75144 w 1349253"/>
              <a:gd name="connsiteY100" fmla="*/ 921368 h 6858000"/>
              <a:gd name="connsiteX101" fmla="*/ 59093 w 1349253"/>
              <a:gd name="connsiteY101" fmla="*/ 896999 h 6858000"/>
              <a:gd name="connsiteX102" fmla="*/ 28501 w 1349253"/>
              <a:gd name="connsiteY102" fmla="*/ 821517 h 6858000"/>
              <a:gd name="connsiteX103" fmla="*/ 7451 w 1349253"/>
              <a:gd name="connsiteY103" fmla="*/ 751353 h 6858000"/>
              <a:gd name="connsiteX104" fmla="*/ 7009 w 1349253"/>
              <a:gd name="connsiteY104" fmla="*/ 721230 h 6858000"/>
              <a:gd name="connsiteX105" fmla="*/ 16141 w 1349253"/>
              <a:gd name="connsiteY105" fmla="*/ 619315 h 6858000"/>
              <a:gd name="connsiteX106" fmla="*/ 19 w 1349253"/>
              <a:gd name="connsiteY106" fmla="*/ 585934 h 6858000"/>
              <a:gd name="connsiteX107" fmla="*/ 7093 w 1349253"/>
              <a:gd name="connsiteY107" fmla="*/ 538948 h 6858000"/>
              <a:gd name="connsiteX108" fmla="*/ 11001 w 1349253"/>
              <a:gd name="connsiteY108" fmla="*/ 525163 h 6858000"/>
              <a:gd name="connsiteX109" fmla="*/ 37125 w 1349253"/>
              <a:gd name="connsiteY109" fmla="*/ 446567 h 6858000"/>
              <a:gd name="connsiteX110" fmla="*/ 36373 w 1349253"/>
              <a:gd name="connsiteY110" fmla="*/ 393828 h 6858000"/>
              <a:gd name="connsiteX111" fmla="*/ 36203 w 1349253"/>
              <a:gd name="connsiteY111" fmla="*/ 353137 h 6858000"/>
              <a:gd name="connsiteX112" fmla="*/ 41896 w 1349253"/>
              <a:gd name="connsiteY112" fmla="*/ 275771 h 6858000"/>
              <a:gd name="connsiteX113" fmla="*/ 58923 w 1349253"/>
              <a:gd name="connsiteY113" fmla="*/ 212860 h 6858000"/>
              <a:gd name="connsiteX114" fmla="*/ 50633 w 1349253"/>
              <a:gd name="connsiteY114" fmla="*/ 144983 h 6858000"/>
              <a:gd name="connsiteX115" fmla="*/ 62917 w 1349253"/>
              <a:gd name="connsiteY115" fmla="*/ 55288 h 6858000"/>
              <a:gd name="connsiteX116" fmla="*/ 22471 w 1349253"/>
              <a:gd name="connsiteY116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78483 w 1349253"/>
              <a:gd name="connsiteY12" fmla="*/ 6334727 h 6858000"/>
              <a:gd name="connsiteX13" fmla="*/ 270395 w 1349253"/>
              <a:gd name="connsiteY13" fmla="*/ 6294334 h 6858000"/>
              <a:gd name="connsiteX14" fmla="*/ 272835 w 1349253"/>
              <a:gd name="connsiteY14" fmla="*/ 6252834 h 6858000"/>
              <a:gd name="connsiteX15" fmla="*/ 250827 w 1349253"/>
              <a:gd name="connsiteY15" fmla="*/ 6202459 h 6858000"/>
              <a:gd name="connsiteX16" fmla="*/ 249625 w 1349253"/>
              <a:gd name="connsiteY16" fmla="*/ 6153037 h 6858000"/>
              <a:gd name="connsiteX17" fmla="*/ 265040 w 1349253"/>
              <a:gd name="connsiteY17" fmla="*/ 6078132 h 6858000"/>
              <a:gd name="connsiteX18" fmla="*/ 252427 w 1349253"/>
              <a:gd name="connsiteY18" fmla="*/ 6028119 h 6858000"/>
              <a:gd name="connsiteX19" fmla="*/ 237656 w 1349253"/>
              <a:gd name="connsiteY19" fmla="*/ 5926735 h 6858000"/>
              <a:gd name="connsiteX20" fmla="*/ 287168 w 1349253"/>
              <a:gd name="connsiteY20" fmla="*/ 5712857 h 6858000"/>
              <a:gd name="connsiteX21" fmla="*/ 316966 w 1349253"/>
              <a:gd name="connsiteY21" fmla="*/ 5660491 h 6858000"/>
              <a:gd name="connsiteX22" fmla="*/ 326089 w 1349253"/>
              <a:gd name="connsiteY22" fmla="*/ 5563435 h 6858000"/>
              <a:gd name="connsiteX23" fmla="*/ 352965 w 1349253"/>
              <a:gd name="connsiteY23" fmla="*/ 5437125 h 6858000"/>
              <a:gd name="connsiteX24" fmla="*/ 366533 w 1349253"/>
              <a:gd name="connsiteY24" fmla="*/ 5396260 h 6858000"/>
              <a:gd name="connsiteX25" fmla="*/ 382514 w 1349253"/>
              <a:gd name="connsiteY25" fmla="*/ 5330009 h 6858000"/>
              <a:gd name="connsiteX26" fmla="*/ 416007 w 1349253"/>
              <a:gd name="connsiteY26" fmla="*/ 5273739 h 6858000"/>
              <a:gd name="connsiteX27" fmla="*/ 425606 w 1349253"/>
              <a:gd name="connsiteY27" fmla="*/ 5241779 h 6858000"/>
              <a:gd name="connsiteX28" fmla="*/ 436832 w 1349253"/>
              <a:gd name="connsiteY28" fmla="*/ 5225268 h 6858000"/>
              <a:gd name="connsiteX29" fmla="*/ 437852 w 1349253"/>
              <a:gd name="connsiteY29" fmla="*/ 5217684 h 6858000"/>
              <a:gd name="connsiteX30" fmla="*/ 445193 w 1349253"/>
              <a:gd name="connsiteY30" fmla="*/ 5193377 h 6858000"/>
              <a:gd name="connsiteX31" fmla="*/ 448496 w 1349253"/>
              <a:gd name="connsiteY31" fmla="*/ 5179288 h 6858000"/>
              <a:gd name="connsiteX32" fmla="*/ 449480 w 1349253"/>
              <a:gd name="connsiteY32" fmla="*/ 5173621 h 6858000"/>
              <a:gd name="connsiteX33" fmla="*/ 445114 w 1349253"/>
              <a:gd name="connsiteY33" fmla="*/ 5159961 h 6858000"/>
              <a:gd name="connsiteX34" fmla="*/ 451791 w 1349253"/>
              <a:gd name="connsiteY34" fmla="*/ 5144295 h 6858000"/>
              <a:gd name="connsiteX35" fmla="*/ 448724 w 1349253"/>
              <a:gd name="connsiteY35" fmla="*/ 5125185 h 6858000"/>
              <a:gd name="connsiteX36" fmla="*/ 455554 w 1349253"/>
              <a:gd name="connsiteY36" fmla="*/ 5121884 h 6858000"/>
              <a:gd name="connsiteX37" fmla="*/ 462590 w 1349253"/>
              <a:gd name="connsiteY37" fmla="*/ 5067850 h 6858000"/>
              <a:gd name="connsiteX38" fmla="*/ 465321 w 1349253"/>
              <a:gd name="connsiteY38" fmla="*/ 5060861 h 6858000"/>
              <a:gd name="connsiteX39" fmla="*/ 462025 w 1349253"/>
              <a:gd name="connsiteY39" fmla="*/ 5034192 h 6858000"/>
              <a:gd name="connsiteX40" fmla="*/ 463579 w 1349253"/>
              <a:gd name="connsiteY40" fmla="*/ 4993030 h 6858000"/>
              <a:gd name="connsiteX41" fmla="*/ 470488 w 1349253"/>
              <a:gd name="connsiteY41" fmla="*/ 4946844 h 6858000"/>
              <a:gd name="connsiteX42" fmla="*/ 466344 w 1349253"/>
              <a:gd name="connsiteY42" fmla="*/ 4932692 h 6858000"/>
              <a:gd name="connsiteX43" fmla="*/ 481747 w 1349253"/>
              <a:gd name="connsiteY43" fmla="*/ 4858827 h 6858000"/>
              <a:gd name="connsiteX44" fmla="*/ 487650 w 1349253"/>
              <a:gd name="connsiteY44" fmla="*/ 4821170 h 6858000"/>
              <a:gd name="connsiteX45" fmla="*/ 492383 w 1349253"/>
              <a:gd name="connsiteY45" fmla="*/ 4780965 h 6858000"/>
              <a:gd name="connsiteX46" fmla="*/ 493676 w 1349253"/>
              <a:gd name="connsiteY46" fmla="*/ 4750867 h 6858000"/>
              <a:gd name="connsiteX47" fmla="*/ 491483 w 1349253"/>
              <a:gd name="connsiteY47" fmla="*/ 4690749 h 6858000"/>
              <a:gd name="connsiteX48" fmla="*/ 486963 w 1349253"/>
              <a:gd name="connsiteY48" fmla="*/ 4584173 h 6858000"/>
              <a:gd name="connsiteX49" fmla="*/ 482046 w 1349253"/>
              <a:gd name="connsiteY49" fmla="*/ 4444346 h 6858000"/>
              <a:gd name="connsiteX50" fmla="*/ 478611 w 1349253"/>
              <a:gd name="connsiteY50" fmla="*/ 4375228 h 6858000"/>
              <a:gd name="connsiteX51" fmla="*/ 459264 w 1349253"/>
              <a:gd name="connsiteY51" fmla="*/ 4214165 h 6858000"/>
              <a:gd name="connsiteX52" fmla="*/ 460893 w 1349253"/>
              <a:gd name="connsiteY52" fmla="*/ 4076008 h 6858000"/>
              <a:gd name="connsiteX53" fmla="*/ 448593 w 1349253"/>
              <a:gd name="connsiteY53" fmla="*/ 4033999 h 6858000"/>
              <a:gd name="connsiteX54" fmla="*/ 448318 w 1349253"/>
              <a:gd name="connsiteY54" fmla="*/ 4013953 h 6858000"/>
              <a:gd name="connsiteX55" fmla="*/ 434613 w 1349253"/>
              <a:gd name="connsiteY55" fmla="*/ 3974753 h 6858000"/>
              <a:gd name="connsiteX56" fmla="*/ 434521 w 1349253"/>
              <a:gd name="connsiteY56" fmla="*/ 3945686 h 6858000"/>
              <a:gd name="connsiteX57" fmla="*/ 440396 w 1349253"/>
              <a:gd name="connsiteY57" fmla="*/ 3901461 h 6858000"/>
              <a:gd name="connsiteX58" fmla="*/ 462990 w 1349253"/>
              <a:gd name="connsiteY58" fmla="*/ 3813873 h 6858000"/>
              <a:gd name="connsiteX59" fmla="*/ 460248 w 1349253"/>
              <a:gd name="connsiteY59" fmla="*/ 3777135 h 6858000"/>
              <a:gd name="connsiteX60" fmla="*/ 461981 w 1349253"/>
              <a:gd name="connsiteY60" fmla="*/ 3771656 h 6858000"/>
              <a:gd name="connsiteX61" fmla="*/ 465724 w 1349253"/>
              <a:gd name="connsiteY61" fmla="*/ 3769007 h 6858000"/>
              <a:gd name="connsiteX62" fmla="*/ 473886 w 1349253"/>
              <a:gd name="connsiteY62" fmla="*/ 3738082 h 6858000"/>
              <a:gd name="connsiteX63" fmla="*/ 481232 w 1349253"/>
              <a:gd name="connsiteY63" fmla="*/ 3673397 h 6858000"/>
              <a:gd name="connsiteX64" fmla="*/ 480528 w 1349253"/>
              <a:gd name="connsiteY64" fmla="*/ 3637109 h 6858000"/>
              <a:gd name="connsiteX65" fmla="*/ 483971 w 1349253"/>
              <a:gd name="connsiteY65" fmla="*/ 3536883 h 6858000"/>
              <a:gd name="connsiteX66" fmla="*/ 491509 w 1349253"/>
              <a:gd name="connsiteY66" fmla="*/ 3435652 h 6858000"/>
              <a:gd name="connsiteX67" fmla="*/ 505401 w 1349253"/>
              <a:gd name="connsiteY67" fmla="*/ 3295862 h 6858000"/>
              <a:gd name="connsiteX68" fmla="*/ 511168 w 1349253"/>
              <a:gd name="connsiteY68" fmla="*/ 3229163 h 6858000"/>
              <a:gd name="connsiteX69" fmla="*/ 487927 w 1349253"/>
              <a:gd name="connsiteY69" fmla="*/ 3158586 h 6858000"/>
              <a:gd name="connsiteX70" fmla="*/ 463335 w 1349253"/>
              <a:gd name="connsiteY70" fmla="*/ 3112365 h 6858000"/>
              <a:gd name="connsiteX71" fmla="*/ 448810 w 1349253"/>
              <a:gd name="connsiteY71" fmla="*/ 3072935 h 6858000"/>
              <a:gd name="connsiteX72" fmla="*/ 423984 w 1349253"/>
              <a:gd name="connsiteY72" fmla="*/ 2958185 h 6858000"/>
              <a:gd name="connsiteX73" fmla="*/ 381264 w 1349253"/>
              <a:gd name="connsiteY73" fmla="*/ 2843952 h 6858000"/>
              <a:gd name="connsiteX74" fmla="*/ 315516 w 1349253"/>
              <a:gd name="connsiteY74" fmla="*/ 2554718 h 6858000"/>
              <a:gd name="connsiteX75" fmla="*/ 286333 w 1349253"/>
              <a:gd name="connsiteY75" fmla="*/ 2447068 h 6858000"/>
              <a:gd name="connsiteX76" fmla="*/ 273294 w 1349253"/>
              <a:gd name="connsiteY76" fmla="*/ 2425819 h 6858000"/>
              <a:gd name="connsiteX77" fmla="*/ 279293 w 1349253"/>
              <a:gd name="connsiteY77" fmla="*/ 2402874 h 6858000"/>
              <a:gd name="connsiteX78" fmla="*/ 281905 w 1349253"/>
              <a:gd name="connsiteY78" fmla="*/ 2381443 h 6858000"/>
              <a:gd name="connsiteX79" fmla="*/ 258234 w 1349253"/>
              <a:gd name="connsiteY79" fmla="*/ 2261920 h 6858000"/>
              <a:gd name="connsiteX80" fmla="*/ 248121 w 1349253"/>
              <a:gd name="connsiteY80" fmla="*/ 2195378 h 6858000"/>
              <a:gd name="connsiteX81" fmla="*/ 232338 w 1349253"/>
              <a:gd name="connsiteY81" fmla="*/ 2155135 h 6858000"/>
              <a:gd name="connsiteX82" fmla="*/ 229796 w 1349253"/>
              <a:gd name="connsiteY82" fmla="*/ 2118008 h 6858000"/>
              <a:gd name="connsiteX83" fmla="*/ 230789 w 1349253"/>
              <a:gd name="connsiteY83" fmla="*/ 2050531 h 6858000"/>
              <a:gd name="connsiteX84" fmla="*/ 222595 w 1349253"/>
              <a:gd name="connsiteY84" fmla="*/ 1963269 h 6858000"/>
              <a:gd name="connsiteX85" fmla="*/ 203773 w 1349253"/>
              <a:gd name="connsiteY85" fmla="*/ 1906352 h 6858000"/>
              <a:gd name="connsiteX86" fmla="*/ 180330 w 1349253"/>
              <a:gd name="connsiteY86" fmla="*/ 1861531 h 6858000"/>
              <a:gd name="connsiteX87" fmla="*/ 134129 w 1349253"/>
              <a:gd name="connsiteY87" fmla="*/ 1732919 h 6858000"/>
              <a:gd name="connsiteX88" fmla="*/ 106440 w 1349253"/>
              <a:gd name="connsiteY88" fmla="*/ 1663540 h 6858000"/>
              <a:gd name="connsiteX89" fmla="*/ 105566 w 1349253"/>
              <a:gd name="connsiteY89" fmla="*/ 1615777 h 6858000"/>
              <a:gd name="connsiteX90" fmla="*/ 86361 w 1349253"/>
              <a:gd name="connsiteY90" fmla="*/ 1563678 h 6858000"/>
              <a:gd name="connsiteX91" fmla="*/ 92183 w 1349253"/>
              <a:gd name="connsiteY91" fmla="*/ 1477995 h 6858000"/>
              <a:gd name="connsiteX92" fmla="*/ 78268 w 1349253"/>
              <a:gd name="connsiteY92" fmla="*/ 1373769 h 6858000"/>
              <a:gd name="connsiteX93" fmla="*/ 86575 w 1349253"/>
              <a:gd name="connsiteY93" fmla="*/ 1307086 h 6858000"/>
              <a:gd name="connsiteX94" fmla="*/ 87763 w 1349253"/>
              <a:gd name="connsiteY94" fmla="*/ 1189033 h 6858000"/>
              <a:gd name="connsiteX95" fmla="*/ 92448 w 1349253"/>
              <a:gd name="connsiteY95" fmla="*/ 1168288 h 6858000"/>
              <a:gd name="connsiteX96" fmla="*/ 84730 w 1349253"/>
              <a:gd name="connsiteY96" fmla="*/ 1142577 h 6858000"/>
              <a:gd name="connsiteX97" fmla="*/ 74036 w 1349253"/>
              <a:gd name="connsiteY97" fmla="*/ 1088484 h 6858000"/>
              <a:gd name="connsiteX98" fmla="*/ 62772 w 1349253"/>
              <a:gd name="connsiteY98" fmla="*/ 1016103 h 6858000"/>
              <a:gd name="connsiteX99" fmla="*/ 64228 w 1349253"/>
              <a:gd name="connsiteY99" fmla="*/ 954054 h 6858000"/>
              <a:gd name="connsiteX100" fmla="*/ 75144 w 1349253"/>
              <a:gd name="connsiteY100" fmla="*/ 921368 h 6858000"/>
              <a:gd name="connsiteX101" fmla="*/ 59093 w 1349253"/>
              <a:gd name="connsiteY101" fmla="*/ 896999 h 6858000"/>
              <a:gd name="connsiteX102" fmla="*/ 28501 w 1349253"/>
              <a:gd name="connsiteY102" fmla="*/ 821517 h 6858000"/>
              <a:gd name="connsiteX103" fmla="*/ 7451 w 1349253"/>
              <a:gd name="connsiteY103" fmla="*/ 751353 h 6858000"/>
              <a:gd name="connsiteX104" fmla="*/ 7009 w 1349253"/>
              <a:gd name="connsiteY104" fmla="*/ 721230 h 6858000"/>
              <a:gd name="connsiteX105" fmla="*/ 16141 w 1349253"/>
              <a:gd name="connsiteY105" fmla="*/ 619315 h 6858000"/>
              <a:gd name="connsiteX106" fmla="*/ 19 w 1349253"/>
              <a:gd name="connsiteY106" fmla="*/ 585934 h 6858000"/>
              <a:gd name="connsiteX107" fmla="*/ 7093 w 1349253"/>
              <a:gd name="connsiteY107" fmla="*/ 538948 h 6858000"/>
              <a:gd name="connsiteX108" fmla="*/ 11001 w 1349253"/>
              <a:gd name="connsiteY108" fmla="*/ 525163 h 6858000"/>
              <a:gd name="connsiteX109" fmla="*/ 37125 w 1349253"/>
              <a:gd name="connsiteY109" fmla="*/ 446567 h 6858000"/>
              <a:gd name="connsiteX110" fmla="*/ 36373 w 1349253"/>
              <a:gd name="connsiteY110" fmla="*/ 393828 h 6858000"/>
              <a:gd name="connsiteX111" fmla="*/ 36203 w 1349253"/>
              <a:gd name="connsiteY111" fmla="*/ 353137 h 6858000"/>
              <a:gd name="connsiteX112" fmla="*/ 41896 w 1349253"/>
              <a:gd name="connsiteY112" fmla="*/ 275771 h 6858000"/>
              <a:gd name="connsiteX113" fmla="*/ 58923 w 1349253"/>
              <a:gd name="connsiteY113" fmla="*/ 212860 h 6858000"/>
              <a:gd name="connsiteX114" fmla="*/ 50633 w 1349253"/>
              <a:gd name="connsiteY114" fmla="*/ 144983 h 6858000"/>
              <a:gd name="connsiteX115" fmla="*/ 62917 w 1349253"/>
              <a:gd name="connsiteY115" fmla="*/ 55288 h 6858000"/>
              <a:gd name="connsiteX116" fmla="*/ 22471 w 1349253"/>
              <a:gd name="connsiteY116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40396 w 1349253"/>
              <a:gd name="connsiteY55" fmla="*/ 3901461 h 6858000"/>
              <a:gd name="connsiteX56" fmla="*/ 462990 w 1349253"/>
              <a:gd name="connsiteY56" fmla="*/ 3813873 h 6858000"/>
              <a:gd name="connsiteX57" fmla="*/ 460248 w 1349253"/>
              <a:gd name="connsiteY57" fmla="*/ 3777135 h 6858000"/>
              <a:gd name="connsiteX58" fmla="*/ 461981 w 1349253"/>
              <a:gd name="connsiteY58" fmla="*/ 3771656 h 6858000"/>
              <a:gd name="connsiteX59" fmla="*/ 465724 w 1349253"/>
              <a:gd name="connsiteY59" fmla="*/ 3769007 h 6858000"/>
              <a:gd name="connsiteX60" fmla="*/ 473886 w 1349253"/>
              <a:gd name="connsiteY60" fmla="*/ 3738082 h 6858000"/>
              <a:gd name="connsiteX61" fmla="*/ 481232 w 1349253"/>
              <a:gd name="connsiteY61" fmla="*/ 3673397 h 6858000"/>
              <a:gd name="connsiteX62" fmla="*/ 480528 w 1349253"/>
              <a:gd name="connsiteY62" fmla="*/ 3637109 h 6858000"/>
              <a:gd name="connsiteX63" fmla="*/ 483971 w 1349253"/>
              <a:gd name="connsiteY63" fmla="*/ 3536883 h 6858000"/>
              <a:gd name="connsiteX64" fmla="*/ 491509 w 1349253"/>
              <a:gd name="connsiteY64" fmla="*/ 3435652 h 6858000"/>
              <a:gd name="connsiteX65" fmla="*/ 505401 w 1349253"/>
              <a:gd name="connsiteY65" fmla="*/ 3295862 h 6858000"/>
              <a:gd name="connsiteX66" fmla="*/ 511168 w 1349253"/>
              <a:gd name="connsiteY66" fmla="*/ 3229163 h 6858000"/>
              <a:gd name="connsiteX67" fmla="*/ 487927 w 1349253"/>
              <a:gd name="connsiteY67" fmla="*/ 3158586 h 6858000"/>
              <a:gd name="connsiteX68" fmla="*/ 463335 w 1349253"/>
              <a:gd name="connsiteY68" fmla="*/ 3112365 h 6858000"/>
              <a:gd name="connsiteX69" fmla="*/ 448810 w 1349253"/>
              <a:gd name="connsiteY69" fmla="*/ 3072935 h 6858000"/>
              <a:gd name="connsiteX70" fmla="*/ 423984 w 1349253"/>
              <a:gd name="connsiteY70" fmla="*/ 2958185 h 6858000"/>
              <a:gd name="connsiteX71" fmla="*/ 381264 w 1349253"/>
              <a:gd name="connsiteY71" fmla="*/ 2843952 h 6858000"/>
              <a:gd name="connsiteX72" fmla="*/ 315516 w 1349253"/>
              <a:gd name="connsiteY72" fmla="*/ 2554718 h 6858000"/>
              <a:gd name="connsiteX73" fmla="*/ 286333 w 1349253"/>
              <a:gd name="connsiteY73" fmla="*/ 2447068 h 6858000"/>
              <a:gd name="connsiteX74" fmla="*/ 273294 w 1349253"/>
              <a:gd name="connsiteY74" fmla="*/ 2425819 h 6858000"/>
              <a:gd name="connsiteX75" fmla="*/ 279293 w 1349253"/>
              <a:gd name="connsiteY75" fmla="*/ 2402874 h 6858000"/>
              <a:gd name="connsiteX76" fmla="*/ 281905 w 1349253"/>
              <a:gd name="connsiteY76" fmla="*/ 2381443 h 6858000"/>
              <a:gd name="connsiteX77" fmla="*/ 258234 w 1349253"/>
              <a:gd name="connsiteY77" fmla="*/ 2261920 h 6858000"/>
              <a:gd name="connsiteX78" fmla="*/ 248121 w 1349253"/>
              <a:gd name="connsiteY78" fmla="*/ 2195378 h 6858000"/>
              <a:gd name="connsiteX79" fmla="*/ 232338 w 1349253"/>
              <a:gd name="connsiteY79" fmla="*/ 2155135 h 6858000"/>
              <a:gd name="connsiteX80" fmla="*/ 229796 w 1349253"/>
              <a:gd name="connsiteY80" fmla="*/ 2118008 h 6858000"/>
              <a:gd name="connsiteX81" fmla="*/ 230789 w 1349253"/>
              <a:gd name="connsiteY81" fmla="*/ 2050531 h 6858000"/>
              <a:gd name="connsiteX82" fmla="*/ 222595 w 1349253"/>
              <a:gd name="connsiteY82" fmla="*/ 1963269 h 6858000"/>
              <a:gd name="connsiteX83" fmla="*/ 203773 w 1349253"/>
              <a:gd name="connsiteY83" fmla="*/ 1906352 h 6858000"/>
              <a:gd name="connsiteX84" fmla="*/ 180330 w 1349253"/>
              <a:gd name="connsiteY84" fmla="*/ 1861531 h 6858000"/>
              <a:gd name="connsiteX85" fmla="*/ 134129 w 1349253"/>
              <a:gd name="connsiteY85" fmla="*/ 1732919 h 6858000"/>
              <a:gd name="connsiteX86" fmla="*/ 106440 w 1349253"/>
              <a:gd name="connsiteY86" fmla="*/ 1663540 h 6858000"/>
              <a:gd name="connsiteX87" fmla="*/ 105566 w 1349253"/>
              <a:gd name="connsiteY87" fmla="*/ 1615777 h 6858000"/>
              <a:gd name="connsiteX88" fmla="*/ 86361 w 1349253"/>
              <a:gd name="connsiteY88" fmla="*/ 1563678 h 6858000"/>
              <a:gd name="connsiteX89" fmla="*/ 92183 w 1349253"/>
              <a:gd name="connsiteY89" fmla="*/ 1477995 h 6858000"/>
              <a:gd name="connsiteX90" fmla="*/ 78268 w 1349253"/>
              <a:gd name="connsiteY90" fmla="*/ 1373769 h 6858000"/>
              <a:gd name="connsiteX91" fmla="*/ 86575 w 1349253"/>
              <a:gd name="connsiteY91" fmla="*/ 1307086 h 6858000"/>
              <a:gd name="connsiteX92" fmla="*/ 87763 w 1349253"/>
              <a:gd name="connsiteY92" fmla="*/ 1189033 h 6858000"/>
              <a:gd name="connsiteX93" fmla="*/ 92448 w 1349253"/>
              <a:gd name="connsiteY93" fmla="*/ 1168288 h 6858000"/>
              <a:gd name="connsiteX94" fmla="*/ 84730 w 1349253"/>
              <a:gd name="connsiteY94" fmla="*/ 1142577 h 6858000"/>
              <a:gd name="connsiteX95" fmla="*/ 74036 w 1349253"/>
              <a:gd name="connsiteY95" fmla="*/ 1088484 h 6858000"/>
              <a:gd name="connsiteX96" fmla="*/ 62772 w 1349253"/>
              <a:gd name="connsiteY96" fmla="*/ 1016103 h 6858000"/>
              <a:gd name="connsiteX97" fmla="*/ 64228 w 1349253"/>
              <a:gd name="connsiteY97" fmla="*/ 954054 h 6858000"/>
              <a:gd name="connsiteX98" fmla="*/ 75144 w 1349253"/>
              <a:gd name="connsiteY98" fmla="*/ 921368 h 6858000"/>
              <a:gd name="connsiteX99" fmla="*/ 59093 w 1349253"/>
              <a:gd name="connsiteY99" fmla="*/ 896999 h 6858000"/>
              <a:gd name="connsiteX100" fmla="*/ 28501 w 1349253"/>
              <a:gd name="connsiteY100" fmla="*/ 821517 h 6858000"/>
              <a:gd name="connsiteX101" fmla="*/ 7451 w 1349253"/>
              <a:gd name="connsiteY101" fmla="*/ 751353 h 6858000"/>
              <a:gd name="connsiteX102" fmla="*/ 7009 w 1349253"/>
              <a:gd name="connsiteY102" fmla="*/ 721230 h 6858000"/>
              <a:gd name="connsiteX103" fmla="*/ 16141 w 1349253"/>
              <a:gd name="connsiteY103" fmla="*/ 619315 h 6858000"/>
              <a:gd name="connsiteX104" fmla="*/ 19 w 1349253"/>
              <a:gd name="connsiteY104" fmla="*/ 585934 h 6858000"/>
              <a:gd name="connsiteX105" fmla="*/ 7093 w 1349253"/>
              <a:gd name="connsiteY105" fmla="*/ 538948 h 6858000"/>
              <a:gd name="connsiteX106" fmla="*/ 11001 w 1349253"/>
              <a:gd name="connsiteY106" fmla="*/ 525163 h 6858000"/>
              <a:gd name="connsiteX107" fmla="*/ 37125 w 1349253"/>
              <a:gd name="connsiteY107" fmla="*/ 446567 h 6858000"/>
              <a:gd name="connsiteX108" fmla="*/ 36373 w 1349253"/>
              <a:gd name="connsiteY108" fmla="*/ 393828 h 6858000"/>
              <a:gd name="connsiteX109" fmla="*/ 36203 w 1349253"/>
              <a:gd name="connsiteY109" fmla="*/ 353137 h 6858000"/>
              <a:gd name="connsiteX110" fmla="*/ 41896 w 1349253"/>
              <a:gd name="connsiteY110" fmla="*/ 275771 h 6858000"/>
              <a:gd name="connsiteX111" fmla="*/ 58923 w 1349253"/>
              <a:gd name="connsiteY111" fmla="*/ 212860 h 6858000"/>
              <a:gd name="connsiteX112" fmla="*/ 50633 w 1349253"/>
              <a:gd name="connsiteY112" fmla="*/ 144983 h 6858000"/>
              <a:gd name="connsiteX113" fmla="*/ 62917 w 1349253"/>
              <a:gd name="connsiteY113" fmla="*/ 55288 h 6858000"/>
              <a:gd name="connsiteX114" fmla="*/ 22471 w 1349253"/>
              <a:gd name="connsiteY11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40396 w 1349253"/>
              <a:gd name="connsiteY55" fmla="*/ 3901461 h 6858000"/>
              <a:gd name="connsiteX56" fmla="*/ 462990 w 1349253"/>
              <a:gd name="connsiteY56" fmla="*/ 3813873 h 6858000"/>
              <a:gd name="connsiteX57" fmla="*/ 460248 w 1349253"/>
              <a:gd name="connsiteY57" fmla="*/ 3777135 h 6858000"/>
              <a:gd name="connsiteX58" fmla="*/ 461981 w 1349253"/>
              <a:gd name="connsiteY58" fmla="*/ 3771656 h 6858000"/>
              <a:gd name="connsiteX59" fmla="*/ 465724 w 1349253"/>
              <a:gd name="connsiteY59" fmla="*/ 3769007 h 6858000"/>
              <a:gd name="connsiteX60" fmla="*/ 473886 w 1349253"/>
              <a:gd name="connsiteY60" fmla="*/ 3738082 h 6858000"/>
              <a:gd name="connsiteX61" fmla="*/ 481232 w 1349253"/>
              <a:gd name="connsiteY61" fmla="*/ 3673397 h 6858000"/>
              <a:gd name="connsiteX62" fmla="*/ 480528 w 1349253"/>
              <a:gd name="connsiteY62" fmla="*/ 3637109 h 6858000"/>
              <a:gd name="connsiteX63" fmla="*/ 483971 w 1349253"/>
              <a:gd name="connsiteY63" fmla="*/ 3536883 h 6858000"/>
              <a:gd name="connsiteX64" fmla="*/ 491509 w 1349253"/>
              <a:gd name="connsiteY64" fmla="*/ 3435652 h 6858000"/>
              <a:gd name="connsiteX65" fmla="*/ 505401 w 1349253"/>
              <a:gd name="connsiteY65" fmla="*/ 3295862 h 6858000"/>
              <a:gd name="connsiteX66" fmla="*/ 511168 w 1349253"/>
              <a:gd name="connsiteY66" fmla="*/ 3229163 h 6858000"/>
              <a:gd name="connsiteX67" fmla="*/ 487927 w 1349253"/>
              <a:gd name="connsiteY67" fmla="*/ 3158586 h 6858000"/>
              <a:gd name="connsiteX68" fmla="*/ 463335 w 1349253"/>
              <a:gd name="connsiteY68" fmla="*/ 3112365 h 6858000"/>
              <a:gd name="connsiteX69" fmla="*/ 448810 w 1349253"/>
              <a:gd name="connsiteY69" fmla="*/ 3072935 h 6858000"/>
              <a:gd name="connsiteX70" fmla="*/ 423984 w 1349253"/>
              <a:gd name="connsiteY70" fmla="*/ 2958185 h 6858000"/>
              <a:gd name="connsiteX71" fmla="*/ 381264 w 1349253"/>
              <a:gd name="connsiteY71" fmla="*/ 2843952 h 6858000"/>
              <a:gd name="connsiteX72" fmla="*/ 315516 w 1349253"/>
              <a:gd name="connsiteY72" fmla="*/ 2554718 h 6858000"/>
              <a:gd name="connsiteX73" fmla="*/ 286333 w 1349253"/>
              <a:gd name="connsiteY73" fmla="*/ 2447068 h 6858000"/>
              <a:gd name="connsiteX74" fmla="*/ 273294 w 1349253"/>
              <a:gd name="connsiteY74" fmla="*/ 2425819 h 6858000"/>
              <a:gd name="connsiteX75" fmla="*/ 279293 w 1349253"/>
              <a:gd name="connsiteY75" fmla="*/ 2402874 h 6858000"/>
              <a:gd name="connsiteX76" fmla="*/ 281905 w 1349253"/>
              <a:gd name="connsiteY76" fmla="*/ 2381443 h 6858000"/>
              <a:gd name="connsiteX77" fmla="*/ 258234 w 1349253"/>
              <a:gd name="connsiteY77" fmla="*/ 2261920 h 6858000"/>
              <a:gd name="connsiteX78" fmla="*/ 248121 w 1349253"/>
              <a:gd name="connsiteY78" fmla="*/ 2195378 h 6858000"/>
              <a:gd name="connsiteX79" fmla="*/ 232338 w 1349253"/>
              <a:gd name="connsiteY79" fmla="*/ 2155135 h 6858000"/>
              <a:gd name="connsiteX80" fmla="*/ 229796 w 1349253"/>
              <a:gd name="connsiteY80" fmla="*/ 2118008 h 6858000"/>
              <a:gd name="connsiteX81" fmla="*/ 230789 w 1349253"/>
              <a:gd name="connsiteY81" fmla="*/ 2050531 h 6858000"/>
              <a:gd name="connsiteX82" fmla="*/ 222595 w 1349253"/>
              <a:gd name="connsiteY82" fmla="*/ 1963269 h 6858000"/>
              <a:gd name="connsiteX83" fmla="*/ 203773 w 1349253"/>
              <a:gd name="connsiteY83" fmla="*/ 1906352 h 6858000"/>
              <a:gd name="connsiteX84" fmla="*/ 180330 w 1349253"/>
              <a:gd name="connsiteY84" fmla="*/ 1861531 h 6858000"/>
              <a:gd name="connsiteX85" fmla="*/ 134129 w 1349253"/>
              <a:gd name="connsiteY85" fmla="*/ 1732919 h 6858000"/>
              <a:gd name="connsiteX86" fmla="*/ 106440 w 1349253"/>
              <a:gd name="connsiteY86" fmla="*/ 1663540 h 6858000"/>
              <a:gd name="connsiteX87" fmla="*/ 105566 w 1349253"/>
              <a:gd name="connsiteY87" fmla="*/ 1615777 h 6858000"/>
              <a:gd name="connsiteX88" fmla="*/ 86361 w 1349253"/>
              <a:gd name="connsiteY88" fmla="*/ 1563678 h 6858000"/>
              <a:gd name="connsiteX89" fmla="*/ 92183 w 1349253"/>
              <a:gd name="connsiteY89" fmla="*/ 1477995 h 6858000"/>
              <a:gd name="connsiteX90" fmla="*/ 78268 w 1349253"/>
              <a:gd name="connsiteY90" fmla="*/ 1373769 h 6858000"/>
              <a:gd name="connsiteX91" fmla="*/ 86575 w 1349253"/>
              <a:gd name="connsiteY91" fmla="*/ 1307086 h 6858000"/>
              <a:gd name="connsiteX92" fmla="*/ 87763 w 1349253"/>
              <a:gd name="connsiteY92" fmla="*/ 1189033 h 6858000"/>
              <a:gd name="connsiteX93" fmla="*/ 92448 w 1349253"/>
              <a:gd name="connsiteY93" fmla="*/ 1168288 h 6858000"/>
              <a:gd name="connsiteX94" fmla="*/ 84730 w 1349253"/>
              <a:gd name="connsiteY94" fmla="*/ 1142577 h 6858000"/>
              <a:gd name="connsiteX95" fmla="*/ 74036 w 1349253"/>
              <a:gd name="connsiteY95" fmla="*/ 1088484 h 6858000"/>
              <a:gd name="connsiteX96" fmla="*/ 62772 w 1349253"/>
              <a:gd name="connsiteY96" fmla="*/ 1016103 h 6858000"/>
              <a:gd name="connsiteX97" fmla="*/ 64228 w 1349253"/>
              <a:gd name="connsiteY97" fmla="*/ 954054 h 6858000"/>
              <a:gd name="connsiteX98" fmla="*/ 75144 w 1349253"/>
              <a:gd name="connsiteY98" fmla="*/ 921368 h 6858000"/>
              <a:gd name="connsiteX99" fmla="*/ 59093 w 1349253"/>
              <a:gd name="connsiteY99" fmla="*/ 896999 h 6858000"/>
              <a:gd name="connsiteX100" fmla="*/ 28501 w 1349253"/>
              <a:gd name="connsiteY100" fmla="*/ 821517 h 6858000"/>
              <a:gd name="connsiteX101" fmla="*/ 7451 w 1349253"/>
              <a:gd name="connsiteY101" fmla="*/ 751353 h 6858000"/>
              <a:gd name="connsiteX102" fmla="*/ 7009 w 1349253"/>
              <a:gd name="connsiteY102" fmla="*/ 721230 h 6858000"/>
              <a:gd name="connsiteX103" fmla="*/ 16141 w 1349253"/>
              <a:gd name="connsiteY103" fmla="*/ 619315 h 6858000"/>
              <a:gd name="connsiteX104" fmla="*/ 19 w 1349253"/>
              <a:gd name="connsiteY104" fmla="*/ 585934 h 6858000"/>
              <a:gd name="connsiteX105" fmla="*/ 7093 w 1349253"/>
              <a:gd name="connsiteY105" fmla="*/ 538948 h 6858000"/>
              <a:gd name="connsiteX106" fmla="*/ 11001 w 1349253"/>
              <a:gd name="connsiteY106" fmla="*/ 525163 h 6858000"/>
              <a:gd name="connsiteX107" fmla="*/ 37125 w 1349253"/>
              <a:gd name="connsiteY107" fmla="*/ 446567 h 6858000"/>
              <a:gd name="connsiteX108" fmla="*/ 36373 w 1349253"/>
              <a:gd name="connsiteY108" fmla="*/ 393828 h 6858000"/>
              <a:gd name="connsiteX109" fmla="*/ 36203 w 1349253"/>
              <a:gd name="connsiteY109" fmla="*/ 353137 h 6858000"/>
              <a:gd name="connsiteX110" fmla="*/ 41896 w 1349253"/>
              <a:gd name="connsiteY110" fmla="*/ 275771 h 6858000"/>
              <a:gd name="connsiteX111" fmla="*/ 58923 w 1349253"/>
              <a:gd name="connsiteY111" fmla="*/ 212860 h 6858000"/>
              <a:gd name="connsiteX112" fmla="*/ 50633 w 1349253"/>
              <a:gd name="connsiteY112" fmla="*/ 144983 h 6858000"/>
              <a:gd name="connsiteX113" fmla="*/ 62917 w 1349253"/>
              <a:gd name="connsiteY113" fmla="*/ 55288 h 6858000"/>
              <a:gd name="connsiteX114" fmla="*/ 22471 w 1349253"/>
              <a:gd name="connsiteY11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40396 w 1349253"/>
              <a:gd name="connsiteY55" fmla="*/ 3901461 h 6858000"/>
              <a:gd name="connsiteX56" fmla="*/ 462990 w 1349253"/>
              <a:gd name="connsiteY56" fmla="*/ 3813873 h 6858000"/>
              <a:gd name="connsiteX57" fmla="*/ 460248 w 1349253"/>
              <a:gd name="connsiteY57" fmla="*/ 3777135 h 6858000"/>
              <a:gd name="connsiteX58" fmla="*/ 461981 w 1349253"/>
              <a:gd name="connsiteY58" fmla="*/ 3771656 h 6858000"/>
              <a:gd name="connsiteX59" fmla="*/ 465724 w 1349253"/>
              <a:gd name="connsiteY59" fmla="*/ 3769007 h 6858000"/>
              <a:gd name="connsiteX60" fmla="*/ 473886 w 1349253"/>
              <a:gd name="connsiteY60" fmla="*/ 3738082 h 6858000"/>
              <a:gd name="connsiteX61" fmla="*/ 481232 w 1349253"/>
              <a:gd name="connsiteY61" fmla="*/ 3673397 h 6858000"/>
              <a:gd name="connsiteX62" fmla="*/ 480528 w 1349253"/>
              <a:gd name="connsiteY62" fmla="*/ 3637109 h 6858000"/>
              <a:gd name="connsiteX63" fmla="*/ 483971 w 1349253"/>
              <a:gd name="connsiteY63" fmla="*/ 3536883 h 6858000"/>
              <a:gd name="connsiteX64" fmla="*/ 491509 w 1349253"/>
              <a:gd name="connsiteY64" fmla="*/ 3435652 h 6858000"/>
              <a:gd name="connsiteX65" fmla="*/ 505401 w 1349253"/>
              <a:gd name="connsiteY65" fmla="*/ 3295862 h 6858000"/>
              <a:gd name="connsiteX66" fmla="*/ 511168 w 1349253"/>
              <a:gd name="connsiteY66" fmla="*/ 3229163 h 6858000"/>
              <a:gd name="connsiteX67" fmla="*/ 487927 w 1349253"/>
              <a:gd name="connsiteY67" fmla="*/ 3158586 h 6858000"/>
              <a:gd name="connsiteX68" fmla="*/ 463335 w 1349253"/>
              <a:gd name="connsiteY68" fmla="*/ 3112365 h 6858000"/>
              <a:gd name="connsiteX69" fmla="*/ 448810 w 1349253"/>
              <a:gd name="connsiteY69" fmla="*/ 3072935 h 6858000"/>
              <a:gd name="connsiteX70" fmla="*/ 423984 w 1349253"/>
              <a:gd name="connsiteY70" fmla="*/ 2958185 h 6858000"/>
              <a:gd name="connsiteX71" fmla="*/ 381264 w 1349253"/>
              <a:gd name="connsiteY71" fmla="*/ 2843952 h 6858000"/>
              <a:gd name="connsiteX72" fmla="*/ 315516 w 1349253"/>
              <a:gd name="connsiteY72" fmla="*/ 2554718 h 6858000"/>
              <a:gd name="connsiteX73" fmla="*/ 286333 w 1349253"/>
              <a:gd name="connsiteY73" fmla="*/ 2447068 h 6858000"/>
              <a:gd name="connsiteX74" fmla="*/ 273294 w 1349253"/>
              <a:gd name="connsiteY74" fmla="*/ 2425819 h 6858000"/>
              <a:gd name="connsiteX75" fmla="*/ 279293 w 1349253"/>
              <a:gd name="connsiteY75" fmla="*/ 2402874 h 6858000"/>
              <a:gd name="connsiteX76" fmla="*/ 281905 w 1349253"/>
              <a:gd name="connsiteY76" fmla="*/ 2381443 h 6858000"/>
              <a:gd name="connsiteX77" fmla="*/ 258234 w 1349253"/>
              <a:gd name="connsiteY77" fmla="*/ 2261920 h 6858000"/>
              <a:gd name="connsiteX78" fmla="*/ 248121 w 1349253"/>
              <a:gd name="connsiteY78" fmla="*/ 2195378 h 6858000"/>
              <a:gd name="connsiteX79" fmla="*/ 232338 w 1349253"/>
              <a:gd name="connsiteY79" fmla="*/ 2155135 h 6858000"/>
              <a:gd name="connsiteX80" fmla="*/ 229796 w 1349253"/>
              <a:gd name="connsiteY80" fmla="*/ 2118008 h 6858000"/>
              <a:gd name="connsiteX81" fmla="*/ 230789 w 1349253"/>
              <a:gd name="connsiteY81" fmla="*/ 2050531 h 6858000"/>
              <a:gd name="connsiteX82" fmla="*/ 222595 w 1349253"/>
              <a:gd name="connsiteY82" fmla="*/ 1963269 h 6858000"/>
              <a:gd name="connsiteX83" fmla="*/ 203773 w 1349253"/>
              <a:gd name="connsiteY83" fmla="*/ 1906352 h 6858000"/>
              <a:gd name="connsiteX84" fmla="*/ 180330 w 1349253"/>
              <a:gd name="connsiteY84" fmla="*/ 1861531 h 6858000"/>
              <a:gd name="connsiteX85" fmla="*/ 134129 w 1349253"/>
              <a:gd name="connsiteY85" fmla="*/ 1732919 h 6858000"/>
              <a:gd name="connsiteX86" fmla="*/ 106440 w 1349253"/>
              <a:gd name="connsiteY86" fmla="*/ 1663540 h 6858000"/>
              <a:gd name="connsiteX87" fmla="*/ 105566 w 1349253"/>
              <a:gd name="connsiteY87" fmla="*/ 1615777 h 6858000"/>
              <a:gd name="connsiteX88" fmla="*/ 86361 w 1349253"/>
              <a:gd name="connsiteY88" fmla="*/ 1563678 h 6858000"/>
              <a:gd name="connsiteX89" fmla="*/ 92183 w 1349253"/>
              <a:gd name="connsiteY89" fmla="*/ 1477995 h 6858000"/>
              <a:gd name="connsiteX90" fmla="*/ 78268 w 1349253"/>
              <a:gd name="connsiteY90" fmla="*/ 1373769 h 6858000"/>
              <a:gd name="connsiteX91" fmla="*/ 86575 w 1349253"/>
              <a:gd name="connsiteY91" fmla="*/ 1307086 h 6858000"/>
              <a:gd name="connsiteX92" fmla="*/ 87763 w 1349253"/>
              <a:gd name="connsiteY92" fmla="*/ 1189033 h 6858000"/>
              <a:gd name="connsiteX93" fmla="*/ 92448 w 1349253"/>
              <a:gd name="connsiteY93" fmla="*/ 1168288 h 6858000"/>
              <a:gd name="connsiteX94" fmla="*/ 84730 w 1349253"/>
              <a:gd name="connsiteY94" fmla="*/ 1142577 h 6858000"/>
              <a:gd name="connsiteX95" fmla="*/ 74036 w 1349253"/>
              <a:gd name="connsiteY95" fmla="*/ 1088484 h 6858000"/>
              <a:gd name="connsiteX96" fmla="*/ 62772 w 1349253"/>
              <a:gd name="connsiteY96" fmla="*/ 1016103 h 6858000"/>
              <a:gd name="connsiteX97" fmla="*/ 64228 w 1349253"/>
              <a:gd name="connsiteY97" fmla="*/ 954054 h 6858000"/>
              <a:gd name="connsiteX98" fmla="*/ 75144 w 1349253"/>
              <a:gd name="connsiteY98" fmla="*/ 921368 h 6858000"/>
              <a:gd name="connsiteX99" fmla="*/ 59093 w 1349253"/>
              <a:gd name="connsiteY99" fmla="*/ 896999 h 6858000"/>
              <a:gd name="connsiteX100" fmla="*/ 28501 w 1349253"/>
              <a:gd name="connsiteY100" fmla="*/ 821517 h 6858000"/>
              <a:gd name="connsiteX101" fmla="*/ 7451 w 1349253"/>
              <a:gd name="connsiteY101" fmla="*/ 751353 h 6858000"/>
              <a:gd name="connsiteX102" fmla="*/ 7009 w 1349253"/>
              <a:gd name="connsiteY102" fmla="*/ 721230 h 6858000"/>
              <a:gd name="connsiteX103" fmla="*/ 16141 w 1349253"/>
              <a:gd name="connsiteY103" fmla="*/ 619315 h 6858000"/>
              <a:gd name="connsiteX104" fmla="*/ 19 w 1349253"/>
              <a:gd name="connsiteY104" fmla="*/ 585934 h 6858000"/>
              <a:gd name="connsiteX105" fmla="*/ 7093 w 1349253"/>
              <a:gd name="connsiteY105" fmla="*/ 538948 h 6858000"/>
              <a:gd name="connsiteX106" fmla="*/ 11001 w 1349253"/>
              <a:gd name="connsiteY106" fmla="*/ 525163 h 6858000"/>
              <a:gd name="connsiteX107" fmla="*/ 37125 w 1349253"/>
              <a:gd name="connsiteY107" fmla="*/ 446567 h 6858000"/>
              <a:gd name="connsiteX108" fmla="*/ 36373 w 1349253"/>
              <a:gd name="connsiteY108" fmla="*/ 393828 h 6858000"/>
              <a:gd name="connsiteX109" fmla="*/ 36203 w 1349253"/>
              <a:gd name="connsiteY109" fmla="*/ 353137 h 6858000"/>
              <a:gd name="connsiteX110" fmla="*/ 41896 w 1349253"/>
              <a:gd name="connsiteY110" fmla="*/ 275771 h 6858000"/>
              <a:gd name="connsiteX111" fmla="*/ 58923 w 1349253"/>
              <a:gd name="connsiteY111" fmla="*/ 212860 h 6858000"/>
              <a:gd name="connsiteX112" fmla="*/ 50633 w 1349253"/>
              <a:gd name="connsiteY112" fmla="*/ 144983 h 6858000"/>
              <a:gd name="connsiteX113" fmla="*/ 62917 w 1349253"/>
              <a:gd name="connsiteY113" fmla="*/ 55288 h 6858000"/>
              <a:gd name="connsiteX114" fmla="*/ 22471 w 1349253"/>
              <a:gd name="connsiteY11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22595 w 1349253"/>
              <a:gd name="connsiteY81" fmla="*/ 1963269 h 6858000"/>
              <a:gd name="connsiteX82" fmla="*/ 203773 w 1349253"/>
              <a:gd name="connsiteY82" fmla="*/ 1906352 h 6858000"/>
              <a:gd name="connsiteX83" fmla="*/ 180330 w 1349253"/>
              <a:gd name="connsiteY83" fmla="*/ 1861531 h 6858000"/>
              <a:gd name="connsiteX84" fmla="*/ 134129 w 1349253"/>
              <a:gd name="connsiteY84" fmla="*/ 1732919 h 6858000"/>
              <a:gd name="connsiteX85" fmla="*/ 106440 w 1349253"/>
              <a:gd name="connsiteY85" fmla="*/ 1663540 h 6858000"/>
              <a:gd name="connsiteX86" fmla="*/ 105566 w 1349253"/>
              <a:gd name="connsiteY86" fmla="*/ 1615777 h 6858000"/>
              <a:gd name="connsiteX87" fmla="*/ 86361 w 1349253"/>
              <a:gd name="connsiteY87" fmla="*/ 1563678 h 6858000"/>
              <a:gd name="connsiteX88" fmla="*/ 92183 w 1349253"/>
              <a:gd name="connsiteY88" fmla="*/ 1477995 h 6858000"/>
              <a:gd name="connsiteX89" fmla="*/ 78268 w 1349253"/>
              <a:gd name="connsiteY89" fmla="*/ 1373769 h 6858000"/>
              <a:gd name="connsiteX90" fmla="*/ 86575 w 1349253"/>
              <a:gd name="connsiteY90" fmla="*/ 1307086 h 6858000"/>
              <a:gd name="connsiteX91" fmla="*/ 87763 w 1349253"/>
              <a:gd name="connsiteY91" fmla="*/ 1189033 h 6858000"/>
              <a:gd name="connsiteX92" fmla="*/ 92448 w 1349253"/>
              <a:gd name="connsiteY92" fmla="*/ 1168288 h 6858000"/>
              <a:gd name="connsiteX93" fmla="*/ 84730 w 1349253"/>
              <a:gd name="connsiteY93" fmla="*/ 1142577 h 6858000"/>
              <a:gd name="connsiteX94" fmla="*/ 74036 w 1349253"/>
              <a:gd name="connsiteY94" fmla="*/ 1088484 h 6858000"/>
              <a:gd name="connsiteX95" fmla="*/ 62772 w 1349253"/>
              <a:gd name="connsiteY95" fmla="*/ 1016103 h 6858000"/>
              <a:gd name="connsiteX96" fmla="*/ 64228 w 1349253"/>
              <a:gd name="connsiteY96" fmla="*/ 954054 h 6858000"/>
              <a:gd name="connsiteX97" fmla="*/ 75144 w 1349253"/>
              <a:gd name="connsiteY97" fmla="*/ 921368 h 6858000"/>
              <a:gd name="connsiteX98" fmla="*/ 59093 w 1349253"/>
              <a:gd name="connsiteY98" fmla="*/ 896999 h 6858000"/>
              <a:gd name="connsiteX99" fmla="*/ 28501 w 1349253"/>
              <a:gd name="connsiteY99" fmla="*/ 821517 h 6858000"/>
              <a:gd name="connsiteX100" fmla="*/ 7451 w 1349253"/>
              <a:gd name="connsiteY100" fmla="*/ 751353 h 6858000"/>
              <a:gd name="connsiteX101" fmla="*/ 7009 w 1349253"/>
              <a:gd name="connsiteY101" fmla="*/ 721230 h 6858000"/>
              <a:gd name="connsiteX102" fmla="*/ 16141 w 1349253"/>
              <a:gd name="connsiteY102" fmla="*/ 619315 h 6858000"/>
              <a:gd name="connsiteX103" fmla="*/ 19 w 1349253"/>
              <a:gd name="connsiteY103" fmla="*/ 585934 h 6858000"/>
              <a:gd name="connsiteX104" fmla="*/ 7093 w 1349253"/>
              <a:gd name="connsiteY104" fmla="*/ 538948 h 6858000"/>
              <a:gd name="connsiteX105" fmla="*/ 11001 w 1349253"/>
              <a:gd name="connsiteY105" fmla="*/ 525163 h 6858000"/>
              <a:gd name="connsiteX106" fmla="*/ 37125 w 1349253"/>
              <a:gd name="connsiteY106" fmla="*/ 446567 h 6858000"/>
              <a:gd name="connsiteX107" fmla="*/ 36373 w 1349253"/>
              <a:gd name="connsiteY107" fmla="*/ 393828 h 6858000"/>
              <a:gd name="connsiteX108" fmla="*/ 36203 w 1349253"/>
              <a:gd name="connsiteY108" fmla="*/ 353137 h 6858000"/>
              <a:gd name="connsiteX109" fmla="*/ 41896 w 1349253"/>
              <a:gd name="connsiteY109" fmla="*/ 275771 h 6858000"/>
              <a:gd name="connsiteX110" fmla="*/ 58923 w 1349253"/>
              <a:gd name="connsiteY110" fmla="*/ 212860 h 6858000"/>
              <a:gd name="connsiteX111" fmla="*/ 50633 w 1349253"/>
              <a:gd name="connsiteY111" fmla="*/ 144983 h 6858000"/>
              <a:gd name="connsiteX112" fmla="*/ 62917 w 1349253"/>
              <a:gd name="connsiteY112" fmla="*/ 55288 h 6858000"/>
              <a:gd name="connsiteX113" fmla="*/ 22471 w 1349253"/>
              <a:gd name="connsiteY11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22595 w 1349253"/>
              <a:gd name="connsiteY81" fmla="*/ 1963269 h 6858000"/>
              <a:gd name="connsiteX82" fmla="*/ 203773 w 1349253"/>
              <a:gd name="connsiteY82" fmla="*/ 1906352 h 6858000"/>
              <a:gd name="connsiteX83" fmla="*/ 180330 w 1349253"/>
              <a:gd name="connsiteY83" fmla="*/ 1861531 h 6858000"/>
              <a:gd name="connsiteX84" fmla="*/ 134129 w 1349253"/>
              <a:gd name="connsiteY84" fmla="*/ 1732919 h 6858000"/>
              <a:gd name="connsiteX85" fmla="*/ 106440 w 1349253"/>
              <a:gd name="connsiteY85" fmla="*/ 1663540 h 6858000"/>
              <a:gd name="connsiteX86" fmla="*/ 105566 w 1349253"/>
              <a:gd name="connsiteY86" fmla="*/ 1615777 h 6858000"/>
              <a:gd name="connsiteX87" fmla="*/ 86361 w 1349253"/>
              <a:gd name="connsiteY87" fmla="*/ 1563678 h 6858000"/>
              <a:gd name="connsiteX88" fmla="*/ 92183 w 1349253"/>
              <a:gd name="connsiteY88" fmla="*/ 1477995 h 6858000"/>
              <a:gd name="connsiteX89" fmla="*/ 78268 w 1349253"/>
              <a:gd name="connsiteY89" fmla="*/ 1373769 h 6858000"/>
              <a:gd name="connsiteX90" fmla="*/ 86575 w 1349253"/>
              <a:gd name="connsiteY90" fmla="*/ 1307086 h 6858000"/>
              <a:gd name="connsiteX91" fmla="*/ 87763 w 1349253"/>
              <a:gd name="connsiteY91" fmla="*/ 1189033 h 6858000"/>
              <a:gd name="connsiteX92" fmla="*/ 92448 w 1349253"/>
              <a:gd name="connsiteY92" fmla="*/ 1168288 h 6858000"/>
              <a:gd name="connsiteX93" fmla="*/ 84730 w 1349253"/>
              <a:gd name="connsiteY93" fmla="*/ 1142577 h 6858000"/>
              <a:gd name="connsiteX94" fmla="*/ 74036 w 1349253"/>
              <a:gd name="connsiteY94" fmla="*/ 1088484 h 6858000"/>
              <a:gd name="connsiteX95" fmla="*/ 62772 w 1349253"/>
              <a:gd name="connsiteY95" fmla="*/ 1016103 h 6858000"/>
              <a:gd name="connsiteX96" fmla="*/ 64228 w 1349253"/>
              <a:gd name="connsiteY96" fmla="*/ 954054 h 6858000"/>
              <a:gd name="connsiteX97" fmla="*/ 75144 w 1349253"/>
              <a:gd name="connsiteY97" fmla="*/ 921368 h 6858000"/>
              <a:gd name="connsiteX98" fmla="*/ 59093 w 1349253"/>
              <a:gd name="connsiteY98" fmla="*/ 896999 h 6858000"/>
              <a:gd name="connsiteX99" fmla="*/ 28501 w 1349253"/>
              <a:gd name="connsiteY99" fmla="*/ 821517 h 6858000"/>
              <a:gd name="connsiteX100" fmla="*/ 7451 w 1349253"/>
              <a:gd name="connsiteY100" fmla="*/ 751353 h 6858000"/>
              <a:gd name="connsiteX101" fmla="*/ 7009 w 1349253"/>
              <a:gd name="connsiteY101" fmla="*/ 721230 h 6858000"/>
              <a:gd name="connsiteX102" fmla="*/ 16141 w 1349253"/>
              <a:gd name="connsiteY102" fmla="*/ 619315 h 6858000"/>
              <a:gd name="connsiteX103" fmla="*/ 19 w 1349253"/>
              <a:gd name="connsiteY103" fmla="*/ 585934 h 6858000"/>
              <a:gd name="connsiteX104" fmla="*/ 7093 w 1349253"/>
              <a:gd name="connsiteY104" fmla="*/ 538948 h 6858000"/>
              <a:gd name="connsiteX105" fmla="*/ 11001 w 1349253"/>
              <a:gd name="connsiteY105" fmla="*/ 525163 h 6858000"/>
              <a:gd name="connsiteX106" fmla="*/ 37125 w 1349253"/>
              <a:gd name="connsiteY106" fmla="*/ 446567 h 6858000"/>
              <a:gd name="connsiteX107" fmla="*/ 36373 w 1349253"/>
              <a:gd name="connsiteY107" fmla="*/ 393828 h 6858000"/>
              <a:gd name="connsiteX108" fmla="*/ 36203 w 1349253"/>
              <a:gd name="connsiteY108" fmla="*/ 353137 h 6858000"/>
              <a:gd name="connsiteX109" fmla="*/ 41896 w 1349253"/>
              <a:gd name="connsiteY109" fmla="*/ 275771 h 6858000"/>
              <a:gd name="connsiteX110" fmla="*/ 58923 w 1349253"/>
              <a:gd name="connsiteY110" fmla="*/ 212860 h 6858000"/>
              <a:gd name="connsiteX111" fmla="*/ 50633 w 1349253"/>
              <a:gd name="connsiteY111" fmla="*/ 144983 h 6858000"/>
              <a:gd name="connsiteX112" fmla="*/ 62917 w 1349253"/>
              <a:gd name="connsiteY112" fmla="*/ 55288 h 6858000"/>
              <a:gd name="connsiteX113" fmla="*/ 22471 w 1349253"/>
              <a:gd name="connsiteY11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87763 w 1349253"/>
              <a:gd name="connsiteY90" fmla="*/ 1189033 h 6858000"/>
              <a:gd name="connsiteX91" fmla="*/ 92448 w 1349253"/>
              <a:gd name="connsiteY91" fmla="*/ 1168288 h 6858000"/>
              <a:gd name="connsiteX92" fmla="*/ 84730 w 1349253"/>
              <a:gd name="connsiteY92" fmla="*/ 1142577 h 6858000"/>
              <a:gd name="connsiteX93" fmla="*/ 74036 w 1349253"/>
              <a:gd name="connsiteY93" fmla="*/ 1088484 h 6858000"/>
              <a:gd name="connsiteX94" fmla="*/ 62772 w 1349253"/>
              <a:gd name="connsiteY94" fmla="*/ 1016103 h 6858000"/>
              <a:gd name="connsiteX95" fmla="*/ 64228 w 1349253"/>
              <a:gd name="connsiteY95" fmla="*/ 954054 h 6858000"/>
              <a:gd name="connsiteX96" fmla="*/ 75144 w 1349253"/>
              <a:gd name="connsiteY96" fmla="*/ 921368 h 6858000"/>
              <a:gd name="connsiteX97" fmla="*/ 59093 w 1349253"/>
              <a:gd name="connsiteY97" fmla="*/ 896999 h 6858000"/>
              <a:gd name="connsiteX98" fmla="*/ 28501 w 1349253"/>
              <a:gd name="connsiteY98" fmla="*/ 821517 h 6858000"/>
              <a:gd name="connsiteX99" fmla="*/ 7451 w 1349253"/>
              <a:gd name="connsiteY99" fmla="*/ 751353 h 6858000"/>
              <a:gd name="connsiteX100" fmla="*/ 7009 w 1349253"/>
              <a:gd name="connsiteY100" fmla="*/ 721230 h 6858000"/>
              <a:gd name="connsiteX101" fmla="*/ 16141 w 1349253"/>
              <a:gd name="connsiteY101" fmla="*/ 619315 h 6858000"/>
              <a:gd name="connsiteX102" fmla="*/ 19 w 1349253"/>
              <a:gd name="connsiteY102" fmla="*/ 585934 h 6858000"/>
              <a:gd name="connsiteX103" fmla="*/ 7093 w 1349253"/>
              <a:gd name="connsiteY103" fmla="*/ 538948 h 6858000"/>
              <a:gd name="connsiteX104" fmla="*/ 11001 w 1349253"/>
              <a:gd name="connsiteY104" fmla="*/ 525163 h 6858000"/>
              <a:gd name="connsiteX105" fmla="*/ 37125 w 1349253"/>
              <a:gd name="connsiteY105" fmla="*/ 446567 h 6858000"/>
              <a:gd name="connsiteX106" fmla="*/ 36373 w 1349253"/>
              <a:gd name="connsiteY106" fmla="*/ 393828 h 6858000"/>
              <a:gd name="connsiteX107" fmla="*/ 36203 w 1349253"/>
              <a:gd name="connsiteY107" fmla="*/ 353137 h 6858000"/>
              <a:gd name="connsiteX108" fmla="*/ 41896 w 1349253"/>
              <a:gd name="connsiteY108" fmla="*/ 275771 h 6858000"/>
              <a:gd name="connsiteX109" fmla="*/ 58923 w 1349253"/>
              <a:gd name="connsiteY109" fmla="*/ 212860 h 6858000"/>
              <a:gd name="connsiteX110" fmla="*/ 50633 w 1349253"/>
              <a:gd name="connsiteY110" fmla="*/ 144983 h 6858000"/>
              <a:gd name="connsiteX111" fmla="*/ 62917 w 1349253"/>
              <a:gd name="connsiteY111" fmla="*/ 55288 h 6858000"/>
              <a:gd name="connsiteX112" fmla="*/ 22471 w 1349253"/>
              <a:gd name="connsiteY112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92448 w 1349253"/>
              <a:gd name="connsiteY90" fmla="*/ 1168288 h 6858000"/>
              <a:gd name="connsiteX91" fmla="*/ 84730 w 1349253"/>
              <a:gd name="connsiteY91" fmla="*/ 1142577 h 6858000"/>
              <a:gd name="connsiteX92" fmla="*/ 74036 w 1349253"/>
              <a:gd name="connsiteY92" fmla="*/ 1088484 h 6858000"/>
              <a:gd name="connsiteX93" fmla="*/ 62772 w 1349253"/>
              <a:gd name="connsiteY93" fmla="*/ 1016103 h 6858000"/>
              <a:gd name="connsiteX94" fmla="*/ 64228 w 1349253"/>
              <a:gd name="connsiteY94" fmla="*/ 954054 h 6858000"/>
              <a:gd name="connsiteX95" fmla="*/ 75144 w 1349253"/>
              <a:gd name="connsiteY95" fmla="*/ 921368 h 6858000"/>
              <a:gd name="connsiteX96" fmla="*/ 59093 w 1349253"/>
              <a:gd name="connsiteY96" fmla="*/ 896999 h 6858000"/>
              <a:gd name="connsiteX97" fmla="*/ 28501 w 1349253"/>
              <a:gd name="connsiteY97" fmla="*/ 821517 h 6858000"/>
              <a:gd name="connsiteX98" fmla="*/ 7451 w 1349253"/>
              <a:gd name="connsiteY98" fmla="*/ 751353 h 6858000"/>
              <a:gd name="connsiteX99" fmla="*/ 7009 w 1349253"/>
              <a:gd name="connsiteY99" fmla="*/ 721230 h 6858000"/>
              <a:gd name="connsiteX100" fmla="*/ 16141 w 1349253"/>
              <a:gd name="connsiteY100" fmla="*/ 619315 h 6858000"/>
              <a:gd name="connsiteX101" fmla="*/ 19 w 1349253"/>
              <a:gd name="connsiteY101" fmla="*/ 585934 h 6858000"/>
              <a:gd name="connsiteX102" fmla="*/ 7093 w 1349253"/>
              <a:gd name="connsiteY102" fmla="*/ 538948 h 6858000"/>
              <a:gd name="connsiteX103" fmla="*/ 11001 w 1349253"/>
              <a:gd name="connsiteY103" fmla="*/ 525163 h 6858000"/>
              <a:gd name="connsiteX104" fmla="*/ 37125 w 1349253"/>
              <a:gd name="connsiteY104" fmla="*/ 446567 h 6858000"/>
              <a:gd name="connsiteX105" fmla="*/ 36373 w 1349253"/>
              <a:gd name="connsiteY105" fmla="*/ 393828 h 6858000"/>
              <a:gd name="connsiteX106" fmla="*/ 36203 w 1349253"/>
              <a:gd name="connsiteY106" fmla="*/ 353137 h 6858000"/>
              <a:gd name="connsiteX107" fmla="*/ 41896 w 1349253"/>
              <a:gd name="connsiteY107" fmla="*/ 275771 h 6858000"/>
              <a:gd name="connsiteX108" fmla="*/ 58923 w 1349253"/>
              <a:gd name="connsiteY108" fmla="*/ 212860 h 6858000"/>
              <a:gd name="connsiteX109" fmla="*/ 50633 w 1349253"/>
              <a:gd name="connsiteY109" fmla="*/ 144983 h 6858000"/>
              <a:gd name="connsiteX110" fmla="*/ 62917 w 1349253"/>
              <a:gd name="connsiteY110" fmla="*/ 55288 h 6858000"/>
              <a:gd name="connsiteX111" fmla="*/ 22471 w 1349253"/>
              <a:gd name="connsiteY11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92448 w 1349253"/>
              <a:gd name="connsiteY90" fmla="*/ 1168288 h 6858000"/>
              <a:gd name="connsiteX91" fmla="*/ 84730 w 1349253"/>
              <a:gd name="connsiteY91" fmla="*/ 1142577 h 6858000"/>
              <a:gd name="connsiteX92" fmla="*/ 74036 w 1349253"/>
              <a:gd name="connsiteY92" fmla="*/ 1088484 h 6858000"/>
              <a:gd name="connsiteX93" fmla="*/ 62772 w 1349253"/>
              <a:gd name="connsiteY93" fmla="*/ 1016103 h 6858000"/>
              <a:gd name="connsiteX94" fmla="*/ 64228 w 1349253"/>
              <a:gd name="connsiteY94" fmla="*/ 954054 h 6858000"/>
              <a:gd name="connsiteX95" fmla="*/ 75144 w 1349253"/>
              <a:gd name="connsiteY95" fmla="*/ 921368 h 6858000"/>
              <a:gd name="connsiteX96" fmla="*/ 59093 w 1349253"/>
              <a:gd name="connsiteY96" fmla="*/ 896999 h 6858000"/>
              <a:gd name="connsiteX97" fmla="*/ 28501 w 1349253"/>
              <a:gd name="connsiteY97" fmla="*/ 821517 h 6858000"/>
              <a:gd name="connsiteX98" fmla="*/ 7451 w 1349253"/>
              <a:gd name="connsiteY98" fmla="*/ 751353 h 6858000"/>
              <a:gd name="connsiteX99" fmla="*/ 7009 w 1349253"/>
              <a:gd name="connsiteY99" fmla="*/ 721230 h 6858000"/>
              <a:gd name="connsiteX100" fmla="*/ 16141 w 1349253"/>
              <a:gd name="connsiteY100" fmla="*/ 619315 h 6858000"/>
              <a:gd name="connsiteX101" fmla="*/ 19 w 1349253"/>
              <a:gd name="connsiteY101" fmla="*/ 585934 h 6858000"/>
              <a:gd name="connsiteX102" fmla="*/ 7093 w 1349253"/>
              <a:gd name="connsiteY102" fmla="*/ 538948 h 6858000"/>
              <a:gd name="connsiteX103" fmla="*/ 11001 w 1349253"/>
              <a:gd name="connsiteY103" fmla="*/ 525163 h 6858000"/>
              <a:gd name="connsiteX104" fmla="*/ 37125 w 1349253"/>
              <a:gd name="connsiteY104" fmla="*/ 446567 h 6858000"/>
              <a:gd name="connsiteX105" fmla="*/ 36373 w 1349253"/>
              <a:gd name="connsiteY105" fmla="*/ 393828 h 6858000"/>
              <a:gd name="connsiteX106" fmla="*/ 36203 w 1349253"/>
              <a:gd name="connsiteY106" fmla="*/ 353137 h 6858000"/>
              <a:gd name="connsiteX107" fmla="*/ 41896 w 1349253"/>
              <a:gd name="connsiteY107" fmla="*/ 275771 h 6858000"/>
              <a:gd name="connsiteX108" fmla="*/ 58923 w 1349253"/>
              <a:gd name="connsiteY108" fmla="*/ 212860 h 6858000"/>
              <a:gd name="connsiteX109" fmla="*/ 50633 w 1349253"/>
              <a:gd name="connsiteY109" fmla="*/ 144983 h 6858000"/>
              <a:gd name="connsiteX110" fmla="*/ 62917 w 1349253"/>
              <a:gd name="connsiteY110" fmla="*/ 55288 h 6858000"/>
              <a:gd name="connsiteX111" fmla="*/ 22471 w 1349253"/>
              <a:gd name="connsiteY11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92448 w 1349253"/>
              <a:gd name="connsiteY90" fmla="*/ 1168288 h 6858000"/>
              <a:gd name="connsiteX91" fmla="*/ 84730 w 1349253"/>
              <a:gd name="connsiteY91" fmla="*/ 1142577 h 6858000"/>
              <a:gd name="connsiteX92" fmla="*/ 74036 w 1349253"/>
              <a:gd name="connsiteY92" fmla="*/ 1088484 h 6858000"/>
              <a:gd name="connsiteX93" fmla="*/ 62772 w 1349253"/>
              <a:gd name="connsiteY93" fmla="*/ 1016103 h 6858000"/>
              <a:gd name="connsiteX94" fmla="*/ 64228 w 1349253"/>
              <a:gd name="connsiteY94" fmla="*/ 954054 h 6858000"/>
              <a:gd name="connsiteX95" fmla="*/ 75144 w 1349253"/>
              <a:gd name="connsiteY95" fmla="*/ 921368 h 6858000"/>
              <a:gd name="connsiteX96" fmla="*/ 59093 w 1349253"/>
              <a:gd name="connsiteY96" fmla="*/ 896999 h 6858000"/>
              <a:gd name="connsiteX97" fmla="*/ 28501 w 1349253"/>
              <a:gd name="connsiteY97" fmla="*/ 821517 h 6858000"/>
              <a:gd name="connsiteX98" fmla="*/ 7451 w 1349253"/>
              <a:gd name="connsiteY98" fmla="*/ 751353 h 6858000"/>
              <a:gd name="connsiteX99" fmla="*/ 7009 w 1349253"/>
              <a:gd name="connsiteY99" fmla="*/ 721230 h 6858000"/>
              <a:gd name="connsiteX100" fmla="*/ 16141 w 1349253"/>
              <a:gd name="connsiteY100" fmla="*/ 619315 h 6858000"/>
              <a:gd name="connsiteX101" fmla="*/ 19 w 1349253"/>
              <a:gd name="connsiteY101" fmla="*/ 585934 h 6858000"/>
              <a:gd name="connsiteX102" fmla="*/ 7093 w 1349253"/>
              <a:gd name="connsiteY102" fmla="*/ 538948 h 6858000"/>
              <a:gd name="connsiteX103" fmla="*/ 11001 w 1349253"/>
              <a:gd name="connsiteY103" fmla="*/ 525163 h 6858000"/>
              <a:gd name="connsiteX104" fmla="*/ 37125 w 1349253"/>
              <a:gd name="connsiteY104" fmla="*/ 446567 h 6858000"/>
              <a:gd name="connsiteX105" fmla="*/ 36373 w 1349253"/>
              <a:gd name="connsiteY105" fmla="*/ 393828 h 6858000"/>
              <a:gd name="connsiteX106" fmla="*/ 36203 w 1349253"/>
              <a:gd name="connsiteY106" fmla="*/ 353137 h 6858000"/>
              <a:gd name="connsiteX107" fmla="*/ 41896 w 1349253"/>
              <a:gd name="connsiteY107" fmla="*/ 275771 h 6858000"/>
              <a:gd name="connsiteX108" fmla="*/ 58923 w 1349253"/>
              <a:gd name="connsiteY108" fmla="*/ 212860 h 6858000"/>
              <a:gd name="connsiteX109" fmla="*/ 50633 w 1349253"/>
              <a:gd name="connsiteY109" fmla="*/ 144983 h 6858000"/>
              <a:gd name="connsiteX110" fmla="*/ 62917 w 1349253"/>
              <a:gd name="connsiteY110" fmla="*/ 55288 h 6858000"/>
              <a:gd name="connsiteX111" fmla="*/ 22471 w 1349253"/>
              <a:gd name="connsiteY11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92448 w 1349253"/>
              <a:gd name="connsiteY90" fmla="*/ 1168288 h 6858000"/>
              <a:gd name="connsiteX91" fmla="*/ 84730 w 1349253"/>
              <a:gd name="connsiteY91" fmla="*/ 1142577 h 6858000"/>
              <a:gd name="connsiteX92" fmla="*/ 74036 w 1349253"/>
              <a:gd name="connsiteY92" fmla="*/ 1088484 h 6858000"/>
              <a:gd name="connsiteX93" fmla="*/ 62772 w 1349253"/>
              <a:gd name="connsiteY93" fmla="*/ 1016103 h 6858000"/>
              <a:gd name="connsiteX94" fmla="*/ 64228 w 1349253"/>
              <a:gd name="connsiteY94" fmla="*/ 954054 h 6858000"/>
              <a:gd name="connsiteX95" fmla="*/ 59093 w 1349253"/>
              <a:gd name="connsiteY95" fmla="*/ 896999 h 6858000"/>
              <a:gd name="connsiteX96" fmla="*/ 28501 w 1349253"/>
              <a:gd name="connsiteY96" fmla="*/ 821517 h 6858000"/>
              <a:gd name="connsiteX97" fmla="*/ 7451 w 1349253"/>
              <a:gd name="connsiteY97" fmla="*/ 751353 h 6858000"/>
              <a:gd name="connsiteX98" fmla="*/ 7009 w 1349253"/>
              <a:gd name="connsiteY98" fmla="*/ 721230 h 6858000"/>
              <a:gd name="connsiteX99" fmla="*/ 16141 w 1349253"/>
              <a:gd name="connsiteY99" fmla="*/ 619315 h 6858000"/>
              <a:gd name="connsiteX100" fmla="*/ 19 w 1349253"/>
              <a:gd name="connsiteY100" fmla="*/ 585934 h 6858000"/>
              <a:gd name="connsiteX101" fmla="*/ 7093 w 1349253"/>
              <a:gd name="connsiteY101" fmla="*/ 538948 h 6858000"/>
              <a:gd name="connsiteX102" fmla="*/ 11001 w 1349253"/>
              <a:gd name="connsiteY102" fmla="*/ 525163 h 6858000"/>
              <a:gd name="connsiteX103" fmla="*/ 37125 w 1349253"/>
              <a:gd name="connsiteY103" fmla="*/ 446567 h 6858000"/>
              <a:gd name="connsiteX104" fmla="*/ 36373 w 1349253"/>
              <a:gd name="connsiteY104" fmla="*/ 393828 h 6858000"/>
              <a:gd name="connsiteX105" fmla="*/ 36203 w 1349253"/>
              <a:gd name="connsiteY105" fmla="*/ 353137 h 6858000"/>
              <a:gd name="connsiteX106" fmla="*/ 41896 w 1349253"/>
              <a:gd name="connsiteY106" fmla="*/ 275771 h 6858000"/>
              <a:gd name="connsiteX107" fmla="*/ 58923 w 1349253"/>
              <a:gd name="connsiteY107" fmla="*/ 212860 h 6858000"/>
              <a:gd name="connsiteX108" fmla="*/ 50633 w 1349253"/>
              <a:gd name="connsiteY108" fmla="*/ 144983 h 6858000"/>
              <a:gd name="connsiteX109" fmla="*/ 62917 w 1349253"/>
              <a:gd name="connsiteY109" fmla="*/ 55288 h 6858000"/>
              <a:gd name="connsiteX110" fmla="*/ 22471 w 1349253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66285 w 1342244"/>
              <a:gd name="connsiteY73" fmla="*/ 2425819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51914 w 1342244"/>
              <a:gd name="connsiteY107" fmla="*/ 212860 h 6858000"/>
              <a:gd name="connsiteX108" fmla="*/ 43624 w 1342244"/>
              <a:gd name="connsiteY108" fmla="*/ 144983 h 6858000"/>
              <a:gd name="connsiteX109" fmla="*/ 55908 w 1342244"/>
              <a:gd name="connsiteY109" fmla="*/ 55288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66285 w 1342244"/>
              <a:gd name="connsiteY73" fmla="*/ 2425819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51914 w 1342244"/>
              <a:gd name="connsiteY107" fmla="*/ 212860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66285 w 1342244"/>
              <a:gd name="connsiteY73" fmla="*/ 2425819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66285 w 1342244"/>
              <a:gd name="connsiteY73" fmla="*/ 2425819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83394 w 1342244"/>
              <a:gd name="connsiteY73" fmla="*/ 2423438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83394 w 1342244"/>
              <a:gd name="connsiteY73" fmla="*/ 2423438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83394 w 1342244"/>
              <a:gd name="connsiteY73" fmla="*/ 2423438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1715 w 1342244"/>
              <a:gd name="connsiteY33" fmla="*/ 5125185 h 6858000"/>
              <a:gd name="connsiteX34" fmla="*/ 448545 w 1342244"/>
              <a:gd name="connsiteY34" fmla="*/ 5121884 h 6858000"/>
              <a:gd name="connsiteX35" fmla="*/ 455581 w 1342244"/>
              <a:gd name="connsiteY35" fmla="*/ 5067850 h 6858000"/>
              <a:gd name="connsiteX36" fmla="*/ 458312 w 1342244"/>
              <a:gd name="connsiteY36" fmla="*/ 5060861 h 6858000"/>
              <a:gd name="connsiteX37" fmla="*/ 455016 w 1342244"/>
              <a:gd name="connsiteY37" fmla="*/ 5034192 h 6858000"/>
              <a:gd name="connsiteX38" fmla="*/ 456570 w 1342244"/>
              <a:gd name="connsiteY38" fmla="*/ 4993030 h 6858000"/>
              <a:gd name="connsiteX39" fmla="*/ 463479 w 1342244"/>
              <a:gd name="connsiteY39" fmla="*/ 4946844 h 6858000"/>
              <a:gd name="connsiteX40" fmla="*/ 459335 w 1342244"/>
              <a:gd name="connsiteY40" fmla="*/ 4932692 h 6858000"/>
              <a:gd name="connsiteX41" fmla="*/ 474738 w 1342244"/>
              <a:gd name="connsiteY41" fmla="*/ 4858827 h 6858000"/>
              <a:gd name="connsiteX42" fmla="*/ 480641 w 1342244"/>
              <a:gd name="connsiteY42" fmla="*/ 4821170 h 6858000"/>
              <a:gd name="connsiteX43" fmla="*/ 486667 w 1342244"/>
              <a:gd name="connsiteY43" fmla="*/ 4750867 h 6858000"/>
              <a:gd name="connsiteX44" fmla="*/ 484474 w 1342244"/>
              <a:gd name="connsiteY44" fmla="*/ 4690749 h 6858000"/>
              <a:gd name="connsiteX45" fmla="*/ 479954 w 1342244"/>
              <a:gd name="connsiteY45" fmla="*/ 4584173 h 6858000"/>
              <a:gd name="connsiteX46" fmla="*/ 475037 w 1342244"/>
              <a:gd name="connsiteY46" fmla="*/ 4444346 h 6858000"/>
              <a:gd name="connsiteX47" fmla="*/ 471602 w 1342244"/>
              <a:gd name="connsiteY47" fmla="*/ 4375228 h 6858000"/>
              <a:gd name="connsiteX48" fmla="*/ 452255 w 1342244"/>
              <a:gd name="connsiteY48" fmla="*/ 4214165 h 6858000"/>
              <a:gd name="connsiteX49" fmla="*/ 453884 w 1342244"/>
              <a:gd name="connsiteY49" fmla="*/ 4076008 h 6858000"/>
              <a:gd name="connsiteX50" fmla="*/ 441584 w 1342244"/>
              <a:gd name="connsiteY50" fmla="*/ 4033999 h 6858000"/>
              <a:gd name="connsiteX51" fmla="*/ 441309 w 1342244"/>
              <a:gd name="connsiteY51" fmla="*/ 4013953 h 6858000"/>
              <a:gd name="connsiteX52" fmla="*/ 427604 w 1342244"/>
              <a:gd name="connsiteY52" fmla="*/ 3974753 h 6858000"/>
              <a:gd name="connsiteX53" fmla="*/ 433387 w 1342244"/>
              <a:gd name="connsiteY53" fmla="*/ 3901461 h 6858000"/>
              <a:gd name="connsiteX54" fmla="*/ 455981 w 1342244"/>
              <a:gd name="connsiteY54" fmla="*/ 3813873 h 6858000"/>
              <a:gd name="connsiteX55" fmla="*/ 453239 w 1342244"/>
              <a:gd name="connsiteY55" fmla="*/ 3777135 h 6858000"/>
              <a:gd name="connsiteX56" fmla="*/ 454972 w 1342244"/>
              <a:gd name="connsiteY56" fmla="*/ 3771656 h 6858000"/>
              <a:gd name="connsiteX57" fmla="*/ 458715 w 1342244"/>
              <a:gd name="connsiteY57" fmla="*/ 3769007 h 6858000"/>
              <a:gd name="connsiteX58" fmla="*/ 466877 w 1342244"/>
              <a:gd name="connsiteY58" fmla="*/ 3738082 h 6858000"/>
              <a:gd name="connsiteX59" fmla="*/ 474223 w 1342244"/>
              <a:gd name="connsiteY59" fmla="*/ 3673397 h 6858000"/>
              <a:gd name="connsiteX60" fmla="*/ 473519 w 1342244"/>
              <a:gd name="connsiteY60" fmla="*/ 3637109 h 6858000"/>
              <a:gd name="connsiteX61" fmla="*/ 476962 w 1342244"/>
              <a:gd name="connsiteY61" fmla="*/ 3536883 h 6858000"/>
              <a:gd name="connsiteX62" fmla="*/ 484500 w 1342244"/>
              <a:gd name="connsiteY62" fmla="*/ 3435652 h 6858000"/>
              <a:gd name="connsiteX63" fmla="*/ 498392 w 1342244"/>
              <a:gd name="connsiteY63" fmla="*/ 3295862 h 6858000"/>
              <a:gd name="connsiteX64" fmla="*/ 504159 w 1342244"/>
              <a:gd name="connsiteY64" fmla="*/ 3229163 h 6858000"/>
              <a:gd name="connsiteX65" fmla="*/ 480918 w 1342244"/>
              <a:gd name="connsiteY65" fmla="*/ 3158586 h 6858000"/>
              <a:gd name="connsiteX66" fmla="*/ 456326 w 1342244"/>
              <a:gd name="connsiteY66" fmla="*/ 3112365 h 6858000"/>
              <a:gd name="connsiteX67" fmla="*/ 441801 w 1342244"/>
              <a:gd name="connsiteY67" fmla="*/ 3072935 h 6858000"/>
              <a:gd name="connsiteX68" fmla="*/ 416975 w 1342244"/>
              <a:gd name="connsiteY68" fmla="*/ 2958185 h 6858000"/>
              <a:gd name="connsiteX69" fmla="*/ 374255 w 1342244"/>
              <a:gd name="connsiteY69" fmla="*/ 2843952 h 6858000"/>
              <a:gd name="connsiteX70" fmla="*/ 308507 w 1342244"/>
              <a:gd name="connsiteY70" fmla="*/ 2554718 h 6858000"/>
              <a:gd name="connsiteX71" fmla="*/ 279324 w 1342244"/>
              <a:gd name="connsiteY71" fmla="*/ 2447068 h 6858000"/>
              <a:gd name="connsiteX72" fmla="*/ 283394 w 1342244"/>
              <a:gd name="connsiteY72" fmla="*/ 2423438 h 6858000"/>
              <a:gd name="connsiteX73" fmla="*/ 272284 w 1342244"/>
              <a:gd name="connsiteY73" fmla="*/ 2402874 h 6858000"/>
              <a:gd name="connsiteX74" fmla="*/ 274896 w 1342244"/>
              <a:gd name="connsiteY74" fmla="*/ 2381443 h 6858000"/>
              <a:gd name="connsiteX75" fmla="*/ 251225 w 1342244"/>
              <a:gd name="connsiteY75" fmla="*/ 2261920 h 6858000"/>
              <a:gd name="connsiteX76" fmla="*/ 241112 w 1342244"/>
              <a:gd name="connsiteY76" fmla="*/ 2195378 h 6858000"/>
              <a:gd name="connsiteX77" fmla="*/ 225329 w 1342244"/>
              <a:gd name="connsiteY77" fmla="*/ 2155135 h 6858000"/>
              <a:gd name="connsiteX78" fmla="*/ 222787 w 1342244"/>
              <a:gd name="connsiteY78" fmla="*/ 2118008 h 6858000"/>
              <a:gd name="connsiteX79" fmla="*/ 223780 w 1342244"/>
              <a:gd name="connsiteY79" fmla="*/ 2050531 h 6858000"/>
              <a:gd name="connsiteX80" fmla="*/ 196764 w 1342244"/>
              <a:gd name="connsiteY80" fmla="*/ 1906352 h 6858000"/>
              <a:gd name="connsiteX81" fmla="*/ 173321 w 1342244"/>
              <a:gd name="connsiteY81" fmla="*/ 1861531 h 6858000"/>
              <a:gd name="connsiteX82" fmla="*/ 127120 w 1342244"/>
              <a:gd name="connsiteY82" fmla="*/ 1732919 h 6858000"/>
              <a:gd name="connsiteX83" fmla="*/ 99431 w 1342244"/>
              <a:gd name="connsiteY83" fmla="*/ 1663540 h 6858000"/>
              <a:gd name="connsiteX84" fmla="*/ 98557 w 1342244"/>
              <a:gd name="connsiteY84" fmla="*/ 1615777 h 6858000"/>
              <a:gd name="connsiteX85" fmla="*/ 79352 w 1342244"/>
              <a:gd name="connsiteY85" fmla="*/ 1563678 h 6858000"/>
              <a:gd name="connsiteX86" fmla="*/ 85174 w 1342244"/>
              <a:gd name="connsiteY86" fmla="*/ 1477995 h 6858000"/>
              <a:gd name="connsiteX87" fmla="*/ 71259 w 1342244"/>
              <a:gd name="connsiteY87" fmla="*/ 1373769 h 6858000"/>
              <a:gd name="connsiteX88" fmla="*/ 79566 w 1342244"/>
              <a:gd name="connsiteY88" fmla="*/ 1307086 h 6858000"/>
              <a:gd name="connsiteX89" fmla="*/ 85439 w 1342244"/>
              <a:gd name="connsiteY89" fmla="*/ 1168288 h 6858000"/>
              <a:gd name="connsiteX90" fmla="*/ 77721 w 1342244"/>
              <a:gd name="connsiteY90" fmla="*/ 1142577 h 6858000"/>
              <a:gd name="connsiteX91" fmla="*/ 67027 w 1342244"/>
              <a:gd name="connsiteY91" fmla="*/ 1088484 h 6858000"/>
              <a:gd name="connsiteX92" fmla="*/ 55763 w 1342244"/>
              <a:gd name="connsiteY92" fmla="*/ 1016103 h 6858000"/>
              <a:gd name="connsiteX93" fmla="*/ 57219 w 1342244"/>
              <a:gd name="connsiteY93" fmla="*/ 954054 h 6858000"/>
              <a:gd name="connsiteX94" fmla="*/ 52084 w 1342244"/>
              <a:gd name="connsiteY94" fmla="*/ 896999 h 6858000"/>
              <a:gd name="connsiteX95" fmla="*/ 21492 w 1342244"/>
              <a:gd name="connsiteY95" fmla="*/ 821517 h 6858000"/>
              <a:gd name="connsiteX96" fmla="*/ 442 w 1342244"/>
              <a:gd name="connsiteY96" fmla="*/ 751353 h 6858000"/>
              <a:gd name="connsiteX97" fmla="*/ 0 w 1342244"/>
              <a:gd name="connsiteY97" fmla="*/ 721230 h 6858000"/>
              <a:gd name="connsiteX98" fmla="*/ 9132 w 1342244"/>
              <a:gd name="connsiteY98" fmla="*/ 619315 h 6858000"/>
              <a:gd name="connsiteX99" fmla="*/ 2788 w 1342244"/>
              <a:gd name="connsiteY99" fmla="*/ 585934 h 6858000"/>
              <a:gd name="connsiteX100" fmla="*/ 84 w 1342244"/>
              <a:gd name="connsiteY100" fmla="*/ 538948 h 6858000"/>
              <a:gd name="connsiteX101" fmla="*/ 3992 w 1342244"/>
              <a:gd name="connsiteY101" fmla="*/ 525163 h 6858000"/>
              <a:gd name="connsiteX102" fmla="*/ 30116 w 1342244"/>
              <a:gd name="connsiteY102" fmla="*/ 446567 h 6858000"/>
              <a:gd name="connsiteX103" fmla="*/ 29364 w 1342244"/>
              <a:gd name="connsiteY103" fmla="*/ 393828 h 6858000"/>
              <a:gd name="connsiteX104" fmla="*/ 29194 w 1342244"/>
              <a:gd name="connsiteY104" fmla="*/ 353137 h 6858000"/>
              <a:gd name="connsiteX105" fmla="*/ 34887 w 1342244"/>
              <a:gd name="connsiteY105" fmla="*/ 275771 h 6858000"/>
              <a:gd name="connsiteX106" fmla="*/ 44581 w 1342244"/>
              <a:gd name="connsiteY106" fmla="*/ 236673 h 6858000"/>
              <a:gd name="connsiteX107" fmla="*/ 43624 w 1342244"/>
              <a:gd name="connsiteY107" fmla="*/ 144983 h 6858000"/>
              <a:gd name="connsiteX108" fmla="*/ 33909 w 1342244"/>
              <a:gd name="connsiteY108" fmla="*/ 33857 h 6858000"/>
              <a:gd name="connsiteX109" fmla="*/ 15462 w 1342244"/>
              <a:gd name="connsiteY109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8184 w 1342244"/>
              <a:gd name="connsiteY28" fmla="*/ 5193377 h 6858000"/>
              <a:gd name="connsiteX29" fmla="*/ 441487 w 1342244"/>
              <a:gd name="connsiteY29" fmla="*/ 5179288 h 6858000"/>
              <a:gd name="connsiteX30" fmla="*/ 442471 w 1342244"/>
              <a:gd name="connsiteY30" fmla="*/ 5173621 h 6858000"/>
              <a:gd name="connsiteX31" fmla="*/ 438105 w 1342244"/>
              <a:gd name="connsiteY31" fmla="*/ 5159961 h 6858000"/>
              <a:gd name="connsiteX32" fmla="*/ 441715 w 1342244"/>
              <a:gd name="connsiteY32" fmla="*/ 5125185 h 6858000"/>
              <a:gd name="connsiteX33" fmla="*/ 448545 w 1342244"/>
              <a:gd name="connsiteY33" fmla="*/ 5121884 h 6858000"/>
              <a:gd name="connsiteX34" fmla="*/ 455581 w 1342244"/>
              <a:gd name="connsiteY34" fmla="*/ 5067850 h 6858000"/>
              <a:gd name="connsiteX35" fmla="*/ 458312 w 1342244"/>
              <a:gd name="connsiteY35" fmla="*/ 5060861 h 6858000"/>
              <a:gd name="connsiteX36" fmla="*/ 455016 w 1342244"/>
              <a:gd name="connsiteY36" fmla="*/ 5034192 h 6858000"/>
              <a:gd name="connsiteX37" fmla="*/ 456570 w 1342244"/>
              <a:gd name="connsiteY37" fmla="*/ 4993030 h 6858000"/>
              <a:gd name="connsiteX38" fmla="*/ 463479 w 1342244"/>
              <a:gd name="connsiteY38" fmla="*/ 4946844 h 6858000"/>
              <a:gd name="connsiteX39" fmla="*/ 459335 w 1342244"/>
              <a:gd name="connsiteY39" fmla="*/ 4932692 h 6858000"/>
              <a:gd name="connsiteX40" fmla="*/ 474738 w 1342244"/>
              <a:gd name="connsiteY40" fmla="*/ 4858827 h 6858000"/>
              <a:gd name="connsiteX41" fmla="*/ 480641 w 1342244"/>
              <a:gd name="connsiteY41" fmla="*/ 4821170 h 6858000"/>
              <a:gd name="connsiteX42" fmla="*/ 486667 w 1342244"/>
              <a:gd name="connsiteY42" fmla="*/ 4750867 h 6858000"/>
              <a:gd name="connsiteX43" fmla="*/ 484474 w 1342244"/>
              <a:gd name="connsiteY43" fmla="*/ 4690749 h 6858000"/>
              <a:gd name="connsiteX44" fmla="*/ 479954 w 1342244"/>
              <a:gd name="connsiteY44" fmla="*/ 4584173 h 6858000"/>
              <a:gd name="connsiteX45" fmla="*/ 475037 w 1342244"/>
              <a:gd name="connsiteY45" fmla="*/ 4444346 h 6858000"/>
              <a:gd name="connsiteX46" fmla="*/ 471602 w 1342244"/>
              <a:gd name="connsiteY46" fmla="*/ 4375228 h 6858000"/>
              <a:gd name="connsiteX47" fmla="*/ 452255 w 1342244"/>
              <a:gd name="connsiteY47" fmla="*/ 4214165 h 6858000"/>
              <a:gd name="connsiteX48" fmla="*/ 453884 w 1342244"/>
              <a:gd name="connsiteY48" fmla="*/ 4076008 h 6858000"/>
              <a:gd name="connsiteX49" fmla="*/ 441584 w 1342244"/>
              <a:gd name="connsiteY49" fmla="*/ 4033999 h 6858000"/>
              <a:gd name="connsiteX50" fmla="*/ 441309 w 1342244"/>
              <a:gd name="connsiteY50" fmla="*/ 4013953 h 6858000"/>
              <a:gd name="connsiteX51" fmla="*/ 427604 w 1342244"/>
              <a:gd name="connsiteY51" fmla="*/ 3974753 h 6858000"/>
              <a:gd name="connsiteX52" fmla="*/ 433387 w 1342244"/>
              <a:gd name="connsiteY52" fmla="*/ 3901461 h 6858000"/>
              <a:gd name="connsiteX53" fmla="*/ 455981 w 1342244"/>
              <a:gd name="connsiteY53" fmla="*/ 3813873 h 6858000"/>
              <a:gd name="connsiteX54" fmla="*/ 453239 w 1342244"/>
              <a:gd name="connsiteY54" fmla="*/ 3777135 h 6858000"/>
              <a:gd name="connsiteX55" fmla="*/ 454972 w 1342244"/>
              <a:gd name="connsiteY55" fmla="*/ 3771656 h 6858000"/>
              <a:gd name="connsiteX56" fmla="*/ 458715 w 1342244"/>
              <a:gd name="connsiteY56" fmla="*/ 3769007 h 6858000"/>
              <a:gd name="connsiteX57" fmla="*/ 466877 w 1342244"/>
              <a:gd name="connsiteY57" fmla="*/ 3738082 h 6858000"/>
              <a:gd name="connsiteX58" fmla="*/ 474223 w 1342244"/>
              <a:gd name="connsiteY58" fmla="*/ 3673397 h 6858000"/>
              <a:gd name="connsiteX59" fmla="*/ 473519 w 1342244"/>
              <a:gd name="connsiteY59" fmla="*/ 3637109 h 6858000"/>
              <a:gd name="connsiteX60" fmla="*/ 476962 w 1342244"/>
              <a:gd name="connsiteY60" fmla="*/ 3536883 h 6858000"/>
              <a:gd name="connsiteX61" fmla="*/ 484500 w 1342244"/>
              <a:gd name="connsiteY61" fmla="*/ 3435652 h 6858000"/>
              <a:gd name="connsiteX62" fmla="*/ 498392 w 1342244"/>
              <a:gd name="connsiteY62" fmla="*/ 3295862 h 6858000"/>
              <a:gd name="connsiteX63" fmla="*/ 504159 w 1342244"/>
              <a:gd name="connsiteY63" fmla="*/ 3229163 h 6858000"/>
              <a:gd name="connsiteX64" fmla="*/ 480918 w 1342244"/>
              <a:gd name="connsiteY64" fmla="*/ 3158586 h 6858000"/>
              <a:gd name="connsiteX65" fmla="*/ 456326 w 1342244"/>
              <a:gd name="connsiteY65" fmla="*/ 3112365 h 6858000"/>
              <a:gd name="connsiteX66" fmla="*/ 441801 w 1342244"/>
              <a:gd name="connsiteY66" fmla="*/ 3072935 h 6858000"/>
              <a:gd name="connsiteX67" fmla="*/ 416975 w 1342244"/>
              <a:gd name="connsiteY67" fmla="*/ 2958185 h 6858000"/>
              <a:gd name="connsiteX68" fmla="*/ 374255 w 1342244"/>
              <a:gd name="connsiteY68" fmla="*/ 2843952 h 6858000"/>
              <a:gd name="connsiteX69" fmla="*/ 308507 w 1342244"/>
              <a:gd name="connsiteY69" fmla="*/ 2554718 h 6858000"/>
              <a:gd name="connsiteX70" fmla="*/ 279324 w 1342244"/>
              <a:gd name="connsiteY70" fmla="*/ 2447068 h 6858000"/>
              <a:gd name="connsiteX71" fmla="*/ 283394 w 1342244"/>
              <a:gd name="connsiteY71" fmla="*/ 2423438 h 6858000"/>
              <a:gd name="connsiteX72" fmla="*/ 272284 w 1342244"/>
              <a:gd name="connsiteY72" fmla="*/ 2402874 h 6858000"/>
              <a:gd name="connsiteX73" fmla="*/ 274896 w 1342244"/>
              <a:gd name="connsiteY73" fmla="*/ 2381443 h 6858000"/>
              <a:gd name="connsiteX74" fmla="*/ 251225 w 1342244"/>
              <a:gd name="connsiteY74" fmla="*/ 2261920 h 6858000"/>
              <a:gd name="connsiteX75" fmla="*/ 241112 w 1342244"/>
              <a:gd name="connsiteY75" fmla="*/ 2195378 h 6858000"/>
              <a:gd name="connsiteX76" fmla="*/ 225329 w 1342244"/>
              <a:gd name="connsiteY76" fmla="*/ 2155135 h 6858000"/>
              <a:gd name="connsiteX77" fmla="*/ 222787 w 1342244"/>
              <a:gd name="connsiteY77" fmla="*/ 2118008 h 6858000"/>
              <a:gd name="connsiteX78" fmla="*/ 223780 w 1342244"/>
              <a:gd name="connsiteY78" fmla="*/ 2050531 h 6858000"/>
              <a:gd name="connsiteX79" fmla="*/ 196764 w 1342244"/>
              <a:gd name="connsiteY79" fmla="*/ 1906352 h 6858000"/>
              <a:gd name="connsiteX80" fmla="*/ 173321 w 1342244"/>
              <a:gd name="connsiteY80" fmla="*/ 1861531 h 6858000"/>
              <a:gd name="connsiteX81" fmla="*/ 127120 w 1342244"/>
              <a:gd name="connsiteY81" fmla="*/ 1732919 h 6858000"/>
              <a:gd name="connsiteX82" fmla="*/ 99431 w 1342244"/>
              <a:gd name="connsiteY82" fmla="*/ 1663540 h 6858000"/>
              <a:gd name="connsiteX83" fmla="*/ 98557 w 1342244"/>
              <a:gd name="connsiteY83" fmla="*/ 1615777 h 6858000"/>
              <a:gd name="connsiteX84" fmla="*/ 79352 w 1342244"/>
              <a:gd name="connsiteY84" fmla="*/ 1563678 h 6858000"/>
              <a:gd name="connsiteX85" fmla="*/ 85174 w 1342244"/>
              <a:gd name="connsiteY85" fmla="*/ 1477995 h 6858000"/>
              <a:gd name="connsiteX86" fmla="*/ 71259 w 1342244"/>
              <a:gd name="connsiteY86" fmla="*/ 1373769 h 6858000"/>
              <a:gd name="connsiteX87" fmla="*/ 79566 w 1342244"/>
              <a:gd name="connsiteY87" fmla="*/ 1307086 h 6858000"/>
              <a:gd name="connsiteX88" fmla="*/ 85439 w 1342244"/>
              <a:gd name="connsiteY88" fmla="*/ 1168288 h 6858000"/>
              <a:gd name="connsiteX89" fmla="*/ 77721 w 1342244"/>
              <a:gd name="connsiteY89" fmla="*/ 1142577 h 6858000"/>
              <a:gd name="connsiteX90" fmla="*/ 67027 w 1342244"/>
              <a:gd name="connsiteY90" fmla="*/ 1088484 h 6858000"/>
              <a:gd name="connsiteX91" fmla="*/ 55763 w 1342244"/>
              <a:gd name="connsiteY91" fmla="*/ 1016103 h 6858000"/>
              <a:gd name="connsiteX92" fmla="*/ 57219 w 1342244"/>
              <a:gd name="connsiteY92" fmla="*/ 954054 h 6858000"/>
              <a:gd name="connsiteX93" fmla="*/ 52084 w 1342244"/>
              <a:gd name="connsiteY93" fmla="*/ 896999 h 6858000"/>
              <a:gd name="connsiteX94" fmla="*/ 21492 w 1342244"/>
              <a:gd name="connsiteY94" fmla="*/ 821517 h 6858000"/>
              <a:gd name="connsiteX95" fmla="*/ 442 w 1342244"/>
              <a:gd name="connsiteY95" fmla="*/ 751353 h 6858000"/>
              <a:gd name="connsiteX96" fmla="*/ 0 w 1342244"/>
              <a:gd name="connsiteY96" fmla="*/ 721230 h 6858000"/>
              <a:gd name="connsiteX97" fmla="*/ 9132 w 1342244"/>
              <a:gd name="connsiteY97" fmla="*/ 619315 h 6858000"/>
              <a:gd name="connsiteX98" fmla="*/ 2788 w 1342244"/>
              <a:gd name="connsiteY98" fmla="*/ 585934 h 6858000"/>
              <a:gd name="connsiteX99" fmla="*/ 84 w 1342244"/>
              <a:gd name="connsiteY99" fmla="*/ 538948 h 6858000"/>
              <a:gd name="connsiteX100" fmla="*/ 3992 w 1342244"/>
              <a:gd name="connsiteY100" fmla="*/ 525163 h 6858000"/>
              <a:gd name="connsiteX101" fmla="*/ 30116 w 1342244"/>
              <a:gd name="connsiteY101" fmla="*/ 446567 h 6858000"/>
              <a:gd name="connsiteX102" fmla="*/ 29364 w 1342244"/>
              <a:gd name="connsiteY102" fmla="*/ 393828 h 6858000"/>
              <a:gd name="connsiteX103" fmla="*/ 29194 w 1342244"/>
              <a:gd name="connsiteY103" fmla="*/ 353137 h 6858000"/>
              <a:gd name="connsiteX104" fmla="*/ 34887 w 1342244"/>
              <a:gd name="connsiteY104" fmla="*/ 275771 h 6858000"/>
              <a:gd name="connsiteX105" fmla="*/ 44581 w 1342244"/>
              <a:gd name="connsiteY105" fmla="*/ 236673 h 6858000"/>
              <a:gd name="connsiteX106" fmla="*/ 43624 w 1342244"/>
              <a:gd name="connsiteY106" fmla="*/ 144983 h 6858000"/>
              <a:gd name="connsiteX107" fmla="*/ 33909 w 1342244"/>
              <a:gd name="connsiteY107" fmla="*/ 33857 h 6858000"/>
              <a:gd name="connsiteX108" fmla="*/ 15462 w 1342244"/>
              <a:gd name="connsiteY108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8184 w 1342244"/>
              <a:gd name="connsiteY28" fmla="*/ 5193377 h 6858000"/>
              <a:gd name="connsiteX29" fmla="*/ 441487 w 1342244"/>
              <a:gd name="connsiteY29" fmla="*/ 5179288 h 6858000"/>
              <a:gd name="connsiteX30" fmla="*/ 442471 w 1342244"/>
              <a:gd name="connsiteY30" fmla="*/ 5173621 h 6858000"/>
              <a:gd name="connsiteX31" fmla="*/ 438105 w 1342244"/>
              <a:gd name="connsiteY31" fmla="*/ 5159961 h 6858000"/>
              <a:gd name="connsiteX32" fmla="*/ 441715 w 1342244"/>
              <a:gd name="connsiteY32" fmla="*/ 5125185 h 6858000"/>
              <a:gd name="connsiteX33" fmla="*/ 455581 w 1342244"/>
              <a:gd name="connsiteY33" fmla="*/ 5067850 h 6858000"/>
              <a:gd name="connsiteX34" fmla="*/ 458312 w 1342244"/>
              <a:gd name="connsiteY34" fmla="*/ 5060861 h 6858000"/>
              <a:gd name="connsiteX35" fmla="*/ 455016 w 1342244"/>
              <a:gd name="connsiteY35" fmla="*/ 5034192 h 6858000"/>
              <a:gd name="connsiteX36" fmla="*/ 456570 w 1342244"/>
              <a:gd name="connsiteY36" fmla="*/ 4993030 h 6858000"/>
              <a:gd name="connsiteX37" fmla="*/ 463479 w 1342244"/>
              <a:gd name="connsiteY37" fmla="*/ 4946844 h 6858000"/>
              <a:gd name="connsiteX38" fmla="*/ 459335 w 1342244"/>
              <a:gd name="connsiteY38" fmla="*/ 4932692 h 6858000"/>
              <a:gd name="connsiteX39" fmla="*/ 474738 w 1342244"/>
              <a:gd name="connsiteY39" fmla="*/ 4858827 h 6858000"/>
              <a:gd name="connsiteX40" fmla="*/ 480641 w 1342244"/>
              <a:gd name="connsiteY40" fmla="*/ 4821170 h 6858000"/>
              <a:gd name="connsiteX41" fmla="*/ 486667 w 1342244"/>
              <a:gd name="connsiteY41" fmla="*/ 4750867 h 6858000"/>
              <a:gd name="connsiteX42" fmla="*/ 484474 w 1342244"/>
              <a:gd name="connsiteY42" fmla="*/ 4690749 h 6858000"/>
              <a:gd name="connsiteX43" fmla="*/ 479954 w 1342244"/>
              <a:gd name="connsiteY43" fmla="*/ 4584173 h 6858000"/>
              <a:gd name="connsiteX44" fmla="*/ 475037 w 1342244"/>
              <a:gd name="connsiteY44" fmla="*/ 4444346 h 6858000"/>
              <a:gd name="connsiteX45" fmla="*/ 471602 w 1342244"/>
              <a:gd name="connsiteY45" fmla="*/ 4375228 h 6858000"/>
              <a:gd name="connsiteX46" fmla="*/ 452255 w 1342244"/>
              <a:gd name="connsiteY46" fmla="*/ 4214165 h 6858000"/>
              <a:gd name="connsiteX47" fmla="*/ 453884 w 1342244"/>
              <a:gd name="connsiteY47" fmla="*/ 4076008 h 6858000"/>
              <a:gd name="connsiteX48" fmla="*/ 441584 w 1342244"/>
              <a:gd name="connsiteY48" fmla="*/ 4033999 h 6858000"/>
              <a:gd name="connsiteX49" fmla="*/ 441309 w 1342244"/>
              <a:gd name="connsiteY49" fmla="*/ 4013953 h 6858000"/>
              <a:gd name="connsiteX50" fmla="*/ 427604 w 1342244"/>
              <a:gd name="connsiteY50" fmla="*/ 3974753 h 6858000"/>
              <a:gd name="connsiteX51" fmla="*/ 433387 w 1342244"/>
              <a:gd name="connsiteY51" fmla="*/ 3901461 h 6858000"/>
              <a:gd name="connsiteX52" fmla="*/ 455981 w 1342244"/>
              <a:gd name="connsiteY52" fmla="*/ 3813873 h 6858000"/>
              <a:gd name="connsiteX53" fmla="*/ 453239 w 1342244"/>
              <a:gd name="connsiteY53" fmla="*/ 3777135 h 6858000"/>
              <a:gd name="connsiteX54" fmla="*/ 454972 w 1342244"/>
              <a:gd name="connsiteY54" fmla="*/ 3771656 h 6858000"/>
              <a:gd name="connsiteX55" fmla="*/ 458715 w 1342244"/>
              <a:gd name="connsiteY55" fmla="*/ 3769007 h 6858000"/>
              <a:gd name="connsiteX56" fmla="*/ 466877 w 1342244"/>
              <a:gd name="connsiteY56" fmla="*/ 3738082 h 6858000"/>
              <a:gd name="connsiteX57" fmla="*/ 474223 w 1342244"/>
              <a:gd name="connsiteY57" fmla="*/ 3673397 h 6858000"/>
              <a:gd name="connsiteX58" fmla="*/ 473519 w 1342244"/>
              <a:gd name="connsiteY58" fmla="*/ 3637109 h 6858000"/>
              <a:gd name="connsiteX59" fmla="*/ 476962 w 1342244"/>
              <a:gd name="connsiteY59" fmla="*/ 3536883 h 6858000"/>
              <a:gd name="connsiteX60" fmla="*/ 484500 w 1342244"/>
              <a:gd name="connsiteY60" fmla="*/ 3435652 h 6858000"/>
              <a:gd name="connsiteX61" fmla="*/ 498392 w 1342244"/>
              <a:gd name="connsiteY61" fmla="*/ 3295862 h 6858000"/>
              <a:gd name="connsiteX62" fmla="*/ 504159 w 1342244"/>
              <a:gd name="connsiteY62" fmla="*/ 3229163 h 6858000"/>
              <a:gd name="connsiteX63" fmla="*/ 480918 w 1342244"/>
              <a:gd name="connsiteY63" fmla="*/ 3158586 h 6858000"/>
              <a:gd name="connsiteX64" fmla="*/ 456326 w 1342244"/>
              <a:gd name="connsiteY64" fmla="*/ 3112365 h 6858000"/>
              <a:gd name="connsiteX65" fmla="*/ 441801 w 1342244"/>
              <a:gd name="connsiteY65" fmla="*/ 3072935 h 6858000"/>
              <a:gd name="connsiteX66" fmla="*/ 416975 w 1342244"/>
              <a:gd name="connsiteY66" fmla="*/ 2958185 h 6858000"/>
              <a:gd name="connsiteX67" fmla="*/ 374255 w 1342244"/>
              <a:gd name="connsiteY67" fmla="*/ 2843952 h 6858000"/>
              <a:gd name="connsiteX68" fmla="*/ 308507 w 1342244"/>
              <a:gd name="connsiteY68" fmla="*/ 2554718 h 6858000"/>
              <a:gd name="connsiteX69" fmla="*/ 279324 w 1342244"/>
              <a:gd name="connsiteY69" fmla="*/ 2447068 h 6858000"/>
              <a:gd name="connsiteX70" fmla="*/ 283394 w 1342244"/>
              <a:gd name="connsiteY70" fmla="*/ 2423438 h 6858000"/>
              <a:gd name="connsiteX71" fmla="*/ 272284 w 1342244"/>
              <a:gd name="connsiteY71" fmla="*/ 2402874 h 6858000"/>
              <a:gd name="connsiteX72" fmla="*/ 274896 w 1342244"/>
              <a:gd name="connsiteY72" fmla="*/ 2381443 h 6858000"/>
              <a:gd name="connsiteX73" fmla="*/ 251225 w 1342244"/>
              <a:gd name="connsiteY73" fmla="*/ 2261920 h 6858000"/>
              <a:gd name="connsiteX74" fmla="*/ 241112 w 1342244"/>
              <a:gd name="connsiteY74" fmla="*/ 2195378 h 6858000"/>
              <a:gd name="connsiteX75" fmla="*/ 225329 w 1342244"/>
              <a:gd name="connsiteY75" fmla="*/ 2155135 h 6858000"/>
              <a:gd name="connsiteX76" fmla="*/ 222787 w 1342244"/>
              <a:gd name="connsiteY76" fmla="*/ 2118008 h 6858000"/>
              <a:gd name="connsiteX77" fmla="*/ 223780 w 1342244"/>
              <a:gd name="connsiteY77" fmla="*/ 2050531 h 6858000"/>
              <a:gd name="connsiteX78" fmla="*/ 196764 w 1342244"/>
              <a:gd name="connsiteY78" fmla="*/ 1906352 h 6858000"/>
              <a:gd name="connsiteX79" fmla="*/ 173321 w 1342244"/>
              <a:gd name="connsiteY79" fmla="*/ 1861531 h 6858000"/>
              <a:gd name="connsiteX80" fmla="*/ 127120 w 1342244"/>
              <a:gd name="connsiteY80" fmla="*/ 1732919 h 6858000"/>
              <a:gd name="connsiteX81" fmla="*/ 99431 w 1342244"/>
              <a:gd name="connsiteY81" fmla="*/ 1663540 h 6858000"/>
              <a:gd name="connsiteX82" fmla="*/ 98557 w 1342244"/>
              <a:gd name="connsiteY82" fmla="*/ 1615777 h 6858000"/>
              <a:gd name="connsiteX83" fmla="*/ 79352 w 1342244"/>
              <a:gd name="connsiteY83" fmla="*/ 1563678 h 6858000"/>
              <a:gd name="connsiteX84" fmla="*/ 85174 w 1342244"/>
              <a:gd name="connsiteY84" fmla="*/ 1477995 h 6858000"/>
              <a:gd name="connsiteX85" fmla="*/ 71259 w 1342244"/>
              <a:gd name="connsiteY85" fmla="*/ 1373769 h 6858000"/>
              <a:gd name="connsiteX86" fmla="*/ 79566 w 1342244"/>
              <a:gd name="connsiteY86" fmla="*/ 1307086 h 6858000"/>
              <a:gd name="connsiteX87" fmla="*/ 85439 w 1342244"/>
              <a:gd name="connsiteY87" fmla="*/ 1168288 h 6858000"/>
              <a:gd name="connsiteX88" fmla="*/ 77721 w 1342244"/>
              <a:gd name="connsiteY88" fmla="*/ 1142577 h 6858000"/>
              <a:gd name="connsiteX89" fmla="*/ 67027 w 1342244"/>
              <a:gd name="connsiteY89" fmla="*/ 1088484 h 6858000"/>
              <a:gd name="connsiteX90" fmla="*/ 55763 w 1342244"/>
              <a:gd name="connsiteY90" fmla="*/ 1016103 h 6858000"/>
              <a:gd name="connsiteX91" fmla="*/ 57219 w 1342244"/>
              <a:gd name="connsiteY91" fmla="*/ 954054 h 6858000"/>
              <a:gd name="connsiteX92" fmla="*/ 52084 w 1342244"/>
              <a:gd name="connsiteY92" fmla="*/ 896999 h 6858000"/>
              <a:gd name="connsiteX93" fmla="*/ 21492 w 1342244"/>
              <a:gd name="connsiteY93" fmla="*/ 821517 h 6858000"/>
              <a:gd name="connsiteX94" fmla="*/ 442 w 1342244"/>
              <a:gd name="connsiteY94" fmla="*/ 751353 h 6858000"/>
              <a:gd name="connsiteX95" fmla="*/ 0 w 1342244"/>
              <a:gd name="connsiteY95" fmla="*/ 721230 h 6858000"/>
              <a:gd name="connsiteX96" fmla="*/ 9132 w 1342244"/>
              <a:gd name="connsiteY96" fmla="*/ 619315 h 6858000"/>
              <a:gd name="connsiteX97" fmla="*/ 2788 w 1342244"/>
              <a:gd name="connsiteY97" fmla="*/ 585934 h 6858000"/>
              <a:gd name="connsiteX98" fmla="*/ 84 w 1342244"/>
              <a:gd name="connsiteY98" fmla="*/ 538948 h 6858000"/>
              <a:gd name="connsiteX99" fmla="*/ 3992 w 1342244"/>
              <a:gd name="connsiteY99" fmla="*/ 525163 h 6858000"/>
              <a:gd name="connsiteX100" fmla="*/ 30116 w 1342244"/>
              <a:gd name="connsiteY100" fmla="*/ 446567 h 6858000"/>
              <a:gd name="connsiteX101" fmla="*/ 29364 w 1342244"/>
              <a:gd name="connsiteY101" fmla="*/ 393828 h 6858000"/>
              <a:gd name="connsiteX102" fmla="*/ 29194 w 1342244"/>
              <a:gd name="connsiteY102" fmla="*/ 353137 h 6858000"/>
              <a:gd name="connsiteX103" fmla="*/ 34887 w 1342244"/>
              <a:gd name="connsiteY103" fmla="*/ 275771 h 6858000"/>
              <a:gd name="connsiteX104" fmla="*/ 44581 w 1342244"/>
              <a:gd name="connsiteY104" fmla="*/ 236673 h 6858000"/>
              <a:gd name="connsiteX105" fmla="*/ 43624 w 1342244"/>
              <a:gd name="connsiteY105" fmla="*/ 144983 h 6858000"/>
              <a:gd name="connsiteX106" fmla="*/ 33909 w 1342244"/>
              <a:gd name="connsiteY106" fmla="*/ 33857 h 6858000"/>
              <a:gd name="connsiteX107" fmla="*/ 15462 w 1342244"/>
              <a:gd name="connsiteY107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8184 w 1342244"/>
              <a:gd name="connsiteY28" fmla="*/ 5193377 h 6858000"/>
              <a:gd name="connsiteX29" fmla="*/ 441487 w 1342244"/>
              <a:gd name="connsiteY29" fmla="*/ 5179288 h 6858000"/>
              <a:gd name="connsiteX30" fmla="*/ 438105 w 1342244"/>
              <a:gd name="connsiteY30" fmla="*/ 5159961 h 6858000"/>
              <a:gd name="connsiteX31" fmla="*/ 441715 w 1342244"/>
              <a:gd name="connsiteY31" fmla="*/ 5125185 h 6858000"/>
              <a:gd name="connsiteX32" fmla="*/ 455581 w 1342244"/>
              <a:gd name="connsiteY32" fmla="*/ 5067850 h 6858000"/>
              <a:gd name="connsiteX33" fmla="*/ 458312 w 1342244"/>
              <a:gd name="connsiteY33" fmla="*/ 5060861 h 6858000"/>
              <a:gd name="connsiteX34" fmla="*/ 455016 w 1342244"/>
              <a:gd name="connsiteY34" fmla="*/ 5034192 h 6858000"/>
              <a:gd name="connsiteX35" fmla="*/ 456570 w 1342244"/>
              <a:gd name="connsiteY35" fmla="*/ 4993030 h 6858000"/>
              <a:gd name="connsiteX36" fmla="*/ 463479 w 1342244"/>
              <a:gd name="connsiteY36" fmla="*/ 4946844 h 6858000"/>
              <a:gd name="connsiteX37" fmla="*/ 459335 w 1342244"/>
              <a:gd name="connsiteY37" fmla="*/ 4932692 h 6858000"/>
              <a:gd name="connsiteX38" fmla="*/ 474738 w 1342244"/>
              <a:gd name="connsiteY38" fmla="*/ 4858827 h 6858000"/>
              <a:gd name="connsiteX39" fmla="*/ 480641 w 1342244"/>
              <a:gd name="connsiteY39" fmla="*/ 4821170 h 6858000"/>
              <a:gd name="connsiteX40" fmla="*/ 486667 w 1342244"/>
              <a:gd name="connsiteY40" fmla="*/ 4750867 h 6858000"/>
              <a:gd name="connsiteX41" fmla="*/ 484474 w 1342244"/>
              <a:gd name="connsiteY41" fmla="*/ 4690749 h 6858000"/>
              <a:gd name="connsiteX42" fmla="*/ 479954 w 1342244"/>
              <a:gd name="connsiteY42" fmla="*/ 4584173 h 6858000"/>
              <a:gd name="connsiteX43" fmla="*/ 475037 w 1342244"/>
              <a:gd name="connsiteY43" fmla="*/ 4444346 h 6858000"/>
              <a:gd name="connsiteX44" fmla="*/ 471602 w 1342244"/>
              <a:gd name="connsiteY44" fmla="*/ 4375228 h 6858000"/>
              <a:gd name="connsiteX45" fmla="*/ 452255 w 1342244"/>
              <a:gd name="connsiteY45" fmla="*/ 4214165 h 6858000"/>
              <a:gd name="connsiteX46" fmla="*/ 453884 w 1342244"/>
              <a:gd name="connsiteY46" fmla="*/ 4076008 h 6858000"/>
              <a:gd name="connsiteX47" fmla="*/ 441584 w 1342244"/>
              <a:gd name="connsiteY47" fmla="*/ 4033999 h 6858000"/>
              <a:gd name="connsiteX48" fmla="*/ 441309 w 1342244"/>
              <a:gd name="connsiteY48" fmla="*/ 4013953 h 6858000"/>
              <a:gd name="connsiteX49" fmla="*/ 427604 w 1342244"/>
              <a:gd name="connsiteY49" fmla="*/ 3974753 h 6858000"/>
              <a:gd name="connsiteX50" fmla="*/ 433387 w 1342244"/>
              <a:gd name="connsiteY50" fmla="*/ 3901461 h 6858000"/>
              <a:gd name="connsiteX51" fmla="*/ 455981 w 1342244"/>
              <a:gd name="connsiteY51" fmla="*/ 3813873 h 6858000"/>
              <a:gd name="connsiteX52" fmla="*/ 453239 w 1342244"/>
              <a:gd name="connsiteY52" fmla="*/ 3777135 h 6858000"/>
              <a:gd name="connsiteX53" fmla="*/ 454972 w 1342244"/>
              <a:gd name="connsiteY53" fmla="*/ 3771656 h 6858000"/>
              <a:gd name="connsiteX54" fmla="*/ 458715 w 1342244"/>
              <a:gd name="connsiteY54" fmla="*/ 3769007 h 6858000"/>
              <a:gd name="connsiteX55" fmla="*/ 466877 w 1342244"/>
              <a:gd name="connsiteY55" fmla="*/ 3738082 h 6858000"/>
              <a:gd name="connsiteX56" fmla="*/ 474223 w 1342244"/>
              <a:gd name="connsiteY56" fmla="*/ 3673397 h 6858000"/>
              <a:gd name="connsiteX57" fmla="*/ 473519 w 1342244"/>
              <a:gd name="connsiteY57" fmla="*/ 3637109 h 6858000"/>
              <a:gd name="connsiteX58" fmla="*/ 476962 w 1342244"/>
              <a:gd name="connsiteY58" fmla="*/ 3536883 h 6858000"/>
              <a:gd name="connsiteX59" fmla="*/ 484500 w 1342244"/>
              <a:gd name="connsiteY59" fmla="*/ 3435652 h 6858000"/>
              <a:gd name="connsiteX60" fmla="*/ 498392 w 1342244"/>
              <a:gd name="connsiteY60" fmla="*/ 3295862 h 6858000"/>
              <a:gd name="connsiteX61" fmla="*/ 504159 w 1342244"/>
              <a:gd name="connsiteY61" fmla="*/ 3229163 h 6858000"/>
              <a:gd name="connsiteX62" fmla="*/ 480918 w 1342244"/>
              <a:gd name="connsiteY62" fmla="*/ 3158586 h 6858000"/>
              <a:gd name="connsiteX63" fmla="*/ 456326 w 1342244"/>
              <a:gd name="connsiteY63" fmla="*/ 3112365 h 6858000"/>
              <a:gd name="connsiteX64" fmla="*/ 441801 w 1342244"/>
              <a:gd name="connsiteY64" fmla="*/ 3072935 h 6858000"/>
              <a:gd name="connsiteX65" fmla="*/ 416975 w 1342244"/>
              <a:gd name="connsiteY65" fmla="*/ 2958185 h 6858000"/>
              <a:gd name="connsiteX66" fmla="*/ 374255 w 1342244"/>
              <a:gd name="connsiteY66" fmla="*/ 2843952 h 6858000"/>
              <a:gd name="connsiteX67" fmla="*/ 308507 w 1342244"/>
              <a:gd name="connsiteY67" fmla="*/ 2554718 h 6858000"/>
              <a:gd name="connsiteX68" fmla="*/ 279324 w 1342244"/>
              <a:gd name="connsiteY68" fmla="*/ 2447068 h 6858000"/>
              <a:gd name="connsiteX69" fmla="*/ 283394 w 1342244"/>
              <a:gd name="connsiteY69" fmla="*/ 2423438 h 6858000"/>
              <a:gd name="connsiteX70" fmla="*/ 272284 w 1342244"/>
              <a:gd name="connsiteY70" fmla="*/ 2402874 h 6858000"/>
              <a:gd name="connsiteX71" fmla="*/ 274896 w 1342244"/>
              <a:gd name="connsiteY71" fmla="*/ 2381443 h 6858000"/>
              <a:gd name="connsiteX72" fmla="*/ 251225 w 1342244"/>
              <a:gd name="connsiteY72" fmla="*/ 2261920 h 6858000"/>
              <a:gd name="connsiteX73" fmla="*/ 241112 w 1342244"/>
              <a:gd name="connsiteY73" fmla="*/ 2195378 h 6858000"/>
              <a:gd name="connsiteX74" fmla="*/ 225329 w 1342244"/>
              <a:gd name="connsiteY74" fmla="*/ 2155135 h 6858000"/>
              <a:gd name="connsiteX75" fmla="*/ 222787 w 1342244"/>
              <a:gd name="connsiteY75" fmla="*/ 2118008 h 6858000"/>
              <a:gd name="connsiteX76" fmla="*/ 223780 w 1342244"/>
              <a:gd name="connsiteY76" fmla="*/ 2050531 h 6858000"/>
              <a:gd name="connsiteX77" fmla="*/ 196764 w 1342244"/>
              <a:gd name="connsiteY77" fmla="*/ 1906352 h 6858000"/>
              <a:gd name="connsiteX78" fmla="*/ 173321 w 1342244"/>
              <a:gd name="connsiteY78" fmla="*/ 1861531 h 6858000"/>
              <a:gd name="connsiteX79" fmla="*/ 127120 w 1342244"/>
              <a:gd name="connsiteY79" fmla="*/ 1732919 h 6858000"/>
              <a:gd name="connsiteX80" fmla="*/ 99431 w 1342244"/>
              <a:gd name="connsiteY80" fmla="*/ 1663540 h 6858000"/>
              <a:gd name="connsiteX81" fmla="*/ 98557 w 1342244"/>
              <a:gd name="connsiteY81" fmla="*/ 1615777 h 6858000"/>
              <a:gd name="connsiteX82" fmla="*/ 79352 w 1342244"/>
              <a:gd name="connsiteY82" fmla="*/ 1563678 h 6858000"/>
              <a:gd name="connsiteX83" fmla="*/ 85174 w 1342244"/>
              <a:gd name="connsiteY83" fmla="*/ 1477995 h 6858000"/>
              <a:gd name="connsiteX84" fmla="*/ 71259 w 1342244"/>
              <a:gd name="connsiteY84" fmla="*/ 1373769 h 6858000"/>
              <a:gd name="connsiteX85" fmla="*/ 79566 w 1342244"/>
              <a:gd name="connsiteY85" fmla="*/ 1307086 h 6858000"/>
              <a:gd name="connsiteX86" fmla="*/ 85439 w 1342244"/>
              <a:gd name="connsiteY86" fmla="*/ 1168288 h 6858000"/>
              <a:gd name="connsiteX87" fmla="*/ 77721 w 1342244"/>
              <a:gd name="connsiteY87" fmla="*/ 1142577 h 6858000"/>
              <a:gd name="connsiteX88" fmla="*/ 67027 w 1342244"/>
              <a:gd name="connsiteY88" fmla="*/ 1088484 h 6858000"/>
              <a:gd name="connsiteX89" fmla="*/ 55763 w 1342244"/>
              <a:gd name="connsiteY89" fmla="*/ 1016103 h 6858000"/>
              <a:gd name="connsiteX90" fmla="*/ 57219 w 1342244"/>
              <a:gd name="connsiteY90" fmla="*/ 954054 h 6858000"/>
              <a:gd name="connsiteX91" fmla="*/ 52084 w 1342244"/>
              <a:gd name="connsiteY91" fmla="*/ 896999 h 6858000"/>
              <a:gd name="connsiteX92" fmla="*/ 21492 w 1342244"/>
              <a:gd name="connsiteY92" fmla="*/ 821517 h 6858000"/>
              <a:gd name="connsiteX93" fmla="*/ 442 w 1342244"/>
              <a:gd name="connsiteY93" fmla="*/ 751353 h 6858000"/>
              <a:gd name="connsiteX94" fmla="*/ 0 w 1342244"/>
              <a:gd name="connsiteY94" fmla="*/ 721230 h 6858000"/>
              <a:gd name="connsiteX95" fmla="*/ 9132 w 1342244"/>
              <a:gd name="connsiteY95" fmla="*/ 619315 h 6858000"/>
              <a:gd name="connsiteX96" fmla="*/ 2788 w 1342244"/>
              <a:gd name="connsiteY96" fmla="*/ 585934 h 6858000"/>
              <a:gd name="connsiteX97" fmla="*/ 84 w 1342244"/>
              <a:gd name="connsiteY97" fmla="*/ 538948 h 6858000"/>
              <a:gd name="connsiteX98" fmla="*/ 3992 w 1342244"/>
              <a:gd name="connsiteY98" fmla="*/ 525163 h 6858000"/>
              <a:gd name="connsiteX99" fmla="*/ 30116 w 1342244"/>
              <a:gd name="connsiteY99" fmla="*/ 446567 h 6858000"/>
              <a:gd name="connsiteX100" fmla="*/ 29364 w 1342244"/>
              <a:gd name="connsiteY100" fmla="*/ 393828 h 6858000"/>
              <a:gd name="connsiteX101" fmla="*/ 29194 w 1342244"/>
              <a:gd name="connsiteY101" fmla="*/ 353137 h 6858000"/>
              <a:gd name="connsiteX102" fmla="*/ 34887 w 1342244"/>
              <a:gd name="connsiteY102" fmla="*/ 275771 h 6858000"/>
              <a:gd name="connsiteX103" fmla="*/ 44581 w 1342244"/>
              <a:gd name="connsiteY103" fmla="*/ 236673 h 6858000"/>
              <a:gd name="connsiteX104" fmla="*/ 43624 w 1342244"/>
              <a:gd name="connsiteY104" fmla="*/ 144983 h 6858000"/>
              <a:gd name="connsiteX105" fmla="*/ 33909 w 1342244"/>
              <a:gd name="connsiteY105" fmla="*/ 33857 h 6858000"/>
              <a:gd name="connsiteX106" fmla="*/ 15462 w 1342244"/>
              <a:gd name="connsiteY106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8184 w 1342244"/>
              <a:gd name="connsiteY28" fmla="*/ 5193377 h 6858000"/>
              <a:gd name="connsiteX29" fmla="*/ 441487 w 1342244"/>
              <a:gd name="connsiteY29" fmla="*/ 5179288 h 6858000"/>
              <a:gd name="connsiteX30" fmla="*/ 438105 w 1342244"/>
              <a:gd name="connsiteY30" fmla="*/ 5159961 h 6858000"/>
              <a:gd name="connsiteX31" fmla="*/ 441715 w 1342244"/>
              <a:gd name="connsiteY31" fmla="*/ 5125185 h 6858000"/>
              <a:gd name="connsiteX32" fmla="*/ 455581 w 1342244"/>
              <a:gd name="connsiteY32" fmla="*/ 5067850 h 6858000"/>
              <a:gd name="connsiteX33" fmla="*/ 458312 w 1342244"/>
              <a:gd name="connsiteY33" fmla="*/ 5060861 h 6858000"/>
              <a:gd name="connsiteX34" fmla="*/ 455016 w 1342244"/>
              <a:gd name="connsiteY34" fmla="*/ 5034192 h 6858000"/>
              <a:gd name="connsiteX35" fmla="*/ 456570 w 1342244"/>
              <a:gd name="connsiteY35" fmla="*/ 4993030 h 6858000"/>
              <a:gd name="connsiteX36" fmla="*/ 463479 w 1342244"/>
              <a:gd name="connsiteY36" fmla="*/ 4946844 h 6858000"/>
              <a:gd name="connsiteX37" fmla="*/ 474738 w 1342244"/>
              <a:gd name="connsiteY37" fmla="*/ 4858827 h 6858000"/>
              <a:gd name="connsiteX38" fmla="*/ 480641 w 1342244"/>
              <a:gd name="connsiteY38" fmla="*/ 4821170 h 6858000"/>
              <a:gd name="connsiteX39" fmla="*/ 486667 w 1342244"/>
              <a:gd name="connsiteY39" fmla="*/ 4750867 h 6858000"/>
              <a:gd name="connsiteX40" fmla="*/ 484474 w 1342244"/>
              <a:gd name="connsiteY40" fmla="*/ 4690749 h 6858000"/>
              <a:gd name="connsiteX41" fmla="*/ 479954 w 1342244"/>
              <a:gd name="connsiteY41" fmla="*/ 4584173 h 6858000"/>
              <a:gd name="connsiteX42" fmla="*/ 475037 w 1342244"/>
              <a:gd name="connsiteY42" fmla="*/ 4444346 h 6858000"/>
              <a:gd name="connsiteX43" fmla="*/ 471602 w 1342244"/>
              <a:gd name="connsiteY43" fmla="*/ 4375228 h 6858000"/>
              <a:gd name="connsiteX44" fmla="*/ 452255 w 1342244"/>
              <a:gd name="connsiteY44" fmla="*/ 4214165 h 6858000"/>
              <a:gd name="connsiteX45" fmla="*/ 453884 w 1342244"/>
              <a:gd name="connsiteY45" fmla="*/ 4076008 h 6858000"/>
              <a:gd name="connsiteX46" fmla="*/ 441584 w 1342244"/>
              <a:gd name="connsiteY46" fmla="*/ 4033999 h 6858000"/>
              <a:gd name="connsiteX47" fmla="*/ 441309 w 1342244"/>
              <a:gd name="connsiteY47" fmla="*/ 4013953 h 6858000"/>
              <a:gd name="connsiteX48" fmla="*/ 427604 w 1342244"/>
              <a:gd name="connsiteY48" fmla="*/ 3974753 h 6858000"/>
              <a:gd name="connsiteX49" fmla="*/ 433387 w 1342244"/>
              <a:gd name="connsiteY49" fmla="*/ 3901461 h 6858000"/>
              <a:gd name="connsiteX50" fmla="*/ 455981 w 1342244"/>
              <a:gd name="connsiteY50" fmla="*/ 3813873 h 6858000"/>
              <a:gd name="connsiteX51" fmla="*/ 453239 w 1342244"/>
              <a:gd name="connsiteY51" fmla="*/ 3777135 h 6858000"/>
              <a:gd name="connsiteX52" fmla="*/ 454972 w 1342244"/>
              <a:gd name="connsiteY52" fmla="*/ 3771656 h 6858000"/>
              <a:gd name="connsiteX53" fmla="*/ 458715 w 1342244"/>
              <a:gd name="connsiteY53" fmla="*/ 3769007 h 6858000"/>
              <a:gd name="connsiteX54" fmla="*/ 466877 w 1342244"/>
              <a:gd name="connsiteY54" fmla="*/ 3738082 h 6858000"/>
              <a:gd name="connsiteX55" fmla="*/ 474223 w 1342244"/>
              <a:gd name="connsiteY55" fmla="*/ 3673397 h 6858000"/>
              <a:gd name="connsiteX56" fmla="*/ 473519 w 1342244"/>
              <a:gd name="connsiteY56" fmla="*/ 3637109 h 6858000"/>
              <a:gd name="connsiteX57" fmla="*/ 476962 w 1342244"/>
              <a:gd name="connsiteY57" fmla="*/ 3536883 h 6858000"/>
              <a:gd name="connsiteX58" fmla="*/ 484500 w 1342244"/>
              <a:gd name="connsiteY58" fmla="*/ 3435652 h 6858000"/>
              <a:gd name="connsiteX59" fmla="*/ 498392 w 1342244"/>
              <a:gd name="connsiteY59" fmla="*/ 3295862 h 6858000"/>
              <a:gd name="connsiteX60" fmla="*/ 504159 w 1342244"/>
              <a:gd name="connsiteY60" fmla="*/ 3229163 h 6858000"/>
              <a:gd name="connsiteX61" fmla="*/ 480918 w 1342244"/>
              <a:gd name="connsiteY61" fmla="*/ 3158586 h 6858000"/>
              <a:gd name="connsiteX62" fmla="*/ 456326 w 1342244"/>
              <a:gd name="connsiteY62" fmla="*/ 3112365 h 6858000"/>
              <a:gd name="connsiteX63" fmla="*/ 441801 w 1342244"/>
              <a:gd name="connsiteY63" fmla="*/ 3072935 h 6858000"/>
              <a:gd name="connsiteX64" fmla="*/ 416975 w 1342244"/>
              <a:gd name="connsiteY64" fmla="*/ 2958185 h 6858000"/>
              <a:gd name="connsiteX65" fmla="*/ 374255 w 1342244"/>
              <a:gd name="connsiteY65" fmla="*/ 2843952 h 6858000"/>
              <a:gd name="connsiteX66" fmla="*/ 308507 w 1342244"/>
              <a:gd name="connsiteY66" fmla="*/ 2554718 h 6858000"/>
              <a:gd name="connsiteX67" fmla="*/ 279324 w 1342244"/>
              <a:gd name="connsiteY67" fmla="*/ 2447068 h 6858000"/>
              <a:gd name="connsiteX68" fmla="*/ 283394 w 1342244"/>
              <a:gd name="connsiteY68" fmla="*/ 2423438 h 6858000"/>
              <a:gd name="connsiteX69" fmla="*/ 272284 w 1342244"/>
              <a:gd name="connsiteY69" fmla="*/ 2402874 h 6858000"/>
              <a:gd name="connsiteX70" fmla="*/ 274896 w 1342244"/>
              <a:gd name="connsiteY70" fmla="*/ 2381443 h 6858000"/>
              <a:gd name="connsiteX71" fmla="*/ 251225 w 1342244"/>
              <a:gd name="connsiteY71" fmla="*/ 2261920 h 6858000"/>
              <a:gd name="connsiteX72" fmla="*/ 241112 w 1342244"/>
              <a:gd name="connsiteY72" fmla="*/ 2195378 h 6858000"/>
              <a:gd name="connsiteX73" fmla="*/ 225329 w 1342244"/>
              <a:gd name="connsiteY73" fmla="*/ 2155135 h 6858000"/>
              <a:gd name="connsiteX74" fmla="*/ 222787 w 1342244"/>
              <a:gd name="connsiteY74" fmla="*/ 2118008 h 6858000"/>
              <a:gd name="connsiteX75" fmla="*/ 223780 w 1342244"/>
              <a:gd name="connsiteY75" fmla="*/ 2050531 h 6858000"/>
              <a:gd name="connsiteX76" fmla="*/ 196764 w 1342244"/>
              <a:gd name="connsiteY76" fmla="*/ 1906352 h 6858000"/>
              <a:gd name="connsiteX77" fmla="*/ 173321 w 1342244"/>
              <a:gd name="connsiteY77" fmla="*/ 1861531 h 6858000"/>
              <a:gd name="connsiteX78" fmla="*/ 127120 w 1342244"/>
              <a:gd name="connsiteY78" fmla="*/ 1732919 h 6858000"/>
              <a:gd name="connsiteX79" fmla="*/ 99431 w 1342244"/>
              <a:gd name="connsiteY79" fmla="*/ 1663540 h 6858000"/>
              <a:gd name="connsiteX80" fmla="*/ 98557 w 1342244"/>
              <a:gd name="connsiteY80" fmla="*/ 1615777 h 6858000"/>
              <a:gd name="connsiteX81" fmla="*/ 79352 w 1342244"/>
              <a:gd name="connsiteY81" fmla="*/ 1563678 h 6858000"/>
              <a:gd name="connsiteX82" fmla="*/ 85174 w 1342244"/>
              <a:gd name="connsiteY82" fmla="*/ 1477995 h 6858000"/>
              <a:gd name="connsiteX83" fmla="*/ 71259 w 1342244"/>
              <a:gd name="connsiteY83" fmla="*/ 1373769 h 6858000"/>
              <a:gd name="connsiteX84" fmla="*/ 79566 w 1342244"/>
              <a:gd name="connsiteY84" fmla="*/ 1307086 h 6858000"/>
              <a:gd name="connsiteX85" fmla="*/ 85439 w 1342244"/>
              <a:gd name="connsiteY85" fmla="*/ 1168288 h 6858000"/>
              <a:gd name="connsiteX86" fmla="*/ 77721 w 1342244"/>
              <a:gd name="connsiteY86" fmla="*/ 1142577 h 6858000"/>
              <a:gd name="connsiteX87" fmla="*/ 67027 w 1342244"/>
              <a:gd name="connsiteY87" fmla="*/ 1088484 h 6858000"/>
              <a:gd name="connsiteX88" fmla="*/ 55763 w 1342244"/>
              <a:gd name="connsiteY88" fmla="*/ 1016103 h 6858000"/>
              <a:gd name="connsiteX89" fmla="*/ 57219 w 1342244"/>
              <a:gd name="connsiteY89" fmla="*/ 954054 h 6858000"/>
              <a:gd name="connsiteX90" fmla="*/ 52084 w 1342244"/>
              <a:gd name="connsiteY90" fmla="*/ 896999 h 6858000"/>
              <a:gd name="connsiteX91" fmla="*/ 21492 w 1342244"/>
              <a:gd name="connsiteY91" fmla="*/ 821517 h 6858000"/>
              <a:gd name="connsiteX92" fmla="*/ 442 w 1342244"/>
              <a:gd name="connsiteY92" fmla="*/ 751353 h 6858000"/>
              <a:gd name="connsiteX93" fmla="*/ 0 w 1342244"/>
              <a:gd name="connsiteY93" fmla="*/ 721230 h 6858000"/>
              <a:gd name="connsiteX94" fmla="*/ 9132 w 1342244"/>
              <a:gd name="connsiteY94" fmla="*/ 619315 h 6858000"/>
              <a:gd name="connsiteX95" fmla="*/ 2788 w 1342244"/>
              <a:gd name="connsiteY95" fmla="*/ 585934 h 6858000"/>
              <a:gd name="connsiteX96" fmla="*/ 84 w 1342244"/>
              <a:gd name="connsiteY96" fmla="*/ 538948 h 6858000"/>
              <a:gd name="connsiteX97" fmla="*/ 3992 w 1342244"/>
              <a:gd name="connsiteY97" fmla="*/ 525163 h 6858000"/>
              <a:gd name="connsiteX98" fmla="*/ 30116 w 1342244"/>
              <a:gd name="connsiteY98" fmla="*/ 446567 h 6858000"/>
              <a:gd name="connsiteX99" fmla="*/ 29364 w 1342244"/>
              <a:gd name="connsiteY99" fmla="*/ 393828 h 6858000"/>
              <a:gd name="connsiteX100" fmla="*/ 29194 w 1342244"/>
              <a:gd name="connsiteY100" fmla="*/ 353137 h 6858000"/>
              <a:gd name="connsiteX101" fmla="*/ 34887 w 1342244"/>
              <a:gd name="connsiteY101" fmla="*/ 275771 h 6858000"/>
              <a:gd name="connsiteX102" fmla="*/ 44581 w 1342244"/>
              <a:gd name="connsiteY102" fmla="*/ 236673 h 6858000"/>
              <a:gd name="connsiteX103" fmla="*/ 43624 w 1342244"/>
              <a:gd name="connsiteY103" fmla="*/ 144983 h 6858000"/>
              <a:gd name="connsiteX104" fmla="*/ 33909 w 1342244"/>
              <a:gd name="connsiteY104" fmla="*/ 33857 h 6858000"/>
              <a:gd name="connsiteX105" fmla="*/ 15462 w 1342244"/>
              <a:gd name="connsiteY105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41487 w 1342244"/>
              <a:gd name="connsiteY28" fmla="*/ 5179288 h 6858000"/>
              <a:gd name="connsiteX29" fmla="*/ 438105 w 1342244"/>
              <a:gd name="connsiteY29" fmla="*/ 5159961 h 6858000"/>
              <a:gd name="connsiteX30" fmla="*/ 441715 w 1342244"/>
              <a:gd name="connsiteY30" fmla="*/ 5125185 h 6858000"/>
              <a:gd name="connsiteX31" fmla="*/ 455581 w 1342244"/>
              <a:gd name="connsiteY31" fmla="*/ 5067850 h 6858000"/>
              <a:gd name="connsiteX32" fmla="*/ 458312 w 1342244"/>
              <a:gd name="connsiteY32" fmla="*/ 5060861 h 6858000"/>
              <a:gd name="connsiteX33" fmla="*/ 455016 w 1342244"/>
              <a:gd name="connsiteY33" fmla="*/ 5034192 h 6858000"/>
              <a:gd name="connsiteX34" fmla="*/ 456570 w 1342244"/>
              <a:gd name="connsiteY34" fmla="*/ 4993030 h 6858000"/>
              <a:gd name="connsiteX35" fmla="*/ 463479 w 1342244"/>
              <a:gd name="connsiteY35" fmla="*/ 4946844 h 6858000"/>
              <a:gd name="connsiteX36" fmla="*/ 474738 w 1342244"/>
              <a:gd name="connsiteY36" fmla="*/ 4858827 h 6858000"/>
              <a:gd name="connsiteX37" fmla="*/ 480641 w 1342244"/>
              <a:gd name="connsiteY37" fmla="*/ 4821170 h 6858000"/>
              <a:gd name="connsiteX38" fmla="*/ 486667 w 1342244"/>
              <a:gd name="connsiteY38" fmla="*/ 4750867 h 6858000"/>
              <a:gd name="connsiteX39" fmla="*/ 484474 w 1342244"/>
              <a:gd name="connsiteY39" fmla="*/ 4690749 h 6858000"/>
              <a:gd name="connsiteX40" fmla="*/ 479954 w 1342244"/>
              <a:gd name="connsiteY40" fmla="*/ 4584173 h 6858000"/>
              <a:gd name="connsiteX41" fmla="*/ 475037 w 1342244"/>
              <a:gd name="connsiteY41" fmla="*/ 4444346 h 6858000"/>
              <a:gd name="connsiteX42" fmla="*/ 471602 w 1342244"/>
              <a:gd name="connsiteY42" fmla="*/ 4375228 h 6858000"/>
              <a:gd name="connsiteX43" fmla="*/ 452255 w 1342244"/>
              <a:gd name="connsiteY43" fmla="*/ 4214165 h 6858000"/>
              <a:gd name="connsiteX44" fmla="*/ 453884 w 1342244"/>
              <a:gd name="connsiteY44" fmla="*/ 4076008 h 6858000"/>
              <a:gd name="connsiteX45" fmla="*/ 441584 w 1342244"/>
              <a:gd name="connsiteY45" fmla="*/ 4033999 h 6858000"/>
              <a:gd name="connsiteX46" fmla="*/ 441309 w 1342244"/>
              <a:gd name="connsiteY46" fmla="*/ 4013953 h 6858000"/>
              <a:gd name="connsiteX47" fmla="*/ 427604 w 1342244"/>
              <a:gd name="connsiteY47" fmla="*/ 3974753 h 6858000"/>
              <a:gd name="connsiteX48" fmla="*/ 433387 w 1342244"/>
              <a:gd name="connsiteY48" fmla="*/ 3901461 h 6858000"/>
              <a:gd name="connsiteX49" fmla="*/ 455981 w 1342244"/>
              <a:gd name="connsiteY49" fmla="*/ 3813873 h 6858000"/>
              <a:gd name="connsiteX50" fmla="*/ 453239 w 1342244"/>
              <a:gd name="connsiteY50" fmla="*/ 3777135 h 6858000"/>
              <a:gd name="connsiteX51" fmla="*/ 454972 w 1342244"/>
              <a:gd name="connsiteY51" fmla="*/ 3771656 h 6858000"/>
              <a:gd name="connsiteX52" fmla="*/ 458715 w 1342244"/>
              <a:gd name="connsiteY52" fmla="*/ 3769007 h 6858000"/>
              <a:gd name="connsiteX53" fmla="*/ 466877 w 1342244"/>
              <a:gd name="connsiteY53" fmla="*/ 3738082 h 6858000"/>
              <a:gd name="connsiteX54" fmla="*/ 474223 w 1342244"/>
              <a:gd name="connsiteY54" fmla="*/ 3673397 h 6858000"/>
              <a:gd name="connsiteX55" fmla="*/ 473519 w 1342244"/>
              <a:gd name="connsiteY55" fmla="*/ 3637109 h 6858000"/>
              <a:gd name="connsiteX56" fmla="*/ 476962 w 1342244"/>
              <a:gd name="connsiteY56" fmla="*/ 3536883 h 6858000"/>
              <a:gd name="connsiteX57" fmla="*/ 484500 w 1342244"/>
              <a:gd name="connsiteY57" fmla="*/ 3435652 h 6858000"/>
              <a:gd name="connsiteX58" fmla="*/ 498392 w 1342244"/>
              <a:gd name="connsiteY58" fmla="*/ 3295862 h 6858000"/>
              <a:gd name="connsiteX59" fmla="*/ 504159 w 1342244"/>
              <a:gd name="connsiteY59" fmla="*/ 3229163 h 6858000"/>
              <a:gd name="connsiteX60" fmla="*/ 480918 w 1342244"/>
              <a:gd name="connsiteY60" fmla="*/ 3158586 h 6858000"/>
              <a:gd name="connsiteX61" fmla="*/ 456326 w 1342244"/>
              <a:gd name="connsiteY61" fmla="*/ 3112365 h 6858000"/>
              <a:gd name="connsiteX62" fmla="*/ 441801 w 1342244"/>
              <a:gd name="connsiteY62" fmla="*/ 3072935 h 6858000"/>
              <a:gd name="connsiteX63" fmla="*/ 416975 w 1342244"/>
              <a:gd name="connsiteY63" fmla="*/ 2958185 h 6858000"/>
              <a:gd name="connsiteX64" fmla="*/ 374255 w 1342244"/>
              <a:gd name="connsiteY64" fmla="*/ 2843952 h 6858000"/>
              <a:gd name="connsiteX65" fmla="*/ 308507 w 1342244"/>
              <a:gd name="connsiteY65" fmla="*/ 2554718 h 6858000"/>
              <a:gd name="connsiteX66" fmla="*/ 279324 w 1342244"/>
              <a:gd name="connsiteY66" fmla="*/ 2447068 h 6858000"/>
              <a:gd name="connsiteX67" fmla="*/ 283394 w 1342244"/>
              <a:gd name="connsiteY67" fmla="*/ 2423438 h 6858000"/>
              <a:gd name="connsiteX68" fmla="*/ 272284 w 1342244"/>
              <a:gd name="connsiteY68" fmla="*/ 2402874 h 6858000"/>
              <a:gd name="connsiteX69" fmla="*/ 274896 w 1342244"/>
              <a:gd name="connsiteY69" fmla="*/ 2381443 h 6858000"/>
              <a:gd name="connsiteX70" fmla="*/ 251225 w 1342244"/>
              <a:gd name="connsiteY70" fmla="*/ 2261920 h 6858000"/>
              <a:gd name="connsiteX71" fmla="*/ 241112 w 1342244"/>
              <a:gd name="connsiteY71" fmla="*/ 2195378 h 6858000"/>
              <a:gd name="connsiteX72" fmla="*/ 225329 w 1342244"/>
              <a:gd name="connsiteY72" fmla="*/ 2155135 h 6858000"/>
              <a:gd name="connsiteX73" fmla="*/ 222787 w 1342244"/>
              <a:gd name="connsiteY73" fmla="*/ 2118008 h 6858000"/>
              <a:gd name="connsiteX74" fmla="*/ 223780 w 1342244"/>
              <a:gd name="connsiteY74" fmla="*/ 2050531 h 6858000"/>
              <a:gd name="connsiteX75" fmla="*/ 196764 w 1342244"/>
              <a:gd name="connsiteY75" fmla="*/ 1906352 h 6858000"/>
              <a:gd name="connsiteX76" fmla="*/ 173321 w 1342244"/>
              <a:gd name="connsiteY76" fmla="*/ 1861531 h 6858000"/>
              <a:gd name="connsiteX77" fmla="*/ 127120 w 1342244"/>
              <a:gd name="connsiteY77" fmla="*/ 1732919 h 6858000"/>
              <a:gd name="connsiteX78" fmla="*/ 99431 w 1342244"/>
              <a:gd name="connsiteY78" fmla="*/ 1663540 h 6858000"/>
              <a:gd name="connsiteX79" fmla="*/ 98557 w 1342244"/>
              <a:gd name="connsiteY79" fmla="*/ 1615777 h 6858000"/>
              <a:gd name="connsiteX80" fmla="*/ 79352 w 1342244"/>
              <a:gd name="connsiteY80" fmla="*/ 1563678 h 6858000"/>
              <a:gd name="connsiteX81" fmla="*/ 85174 w 1342244"/>
              <a:gd name="connsiteY81" fmla="*/ 1477995 h 6858000"/>
              <a:gd name="connsiteX82" fmla="*/ 71259 w 1342244"/>
              <a:gd name="connsiteY82" fmla="*/ 1373769 h 6858000"/>
              <a:gd name="connsiteX83" fmla="*/ 79566 w 1342244"/>
              <a:gd name="connsiteY83" fmla="*/ 1307086 h 6858000"/>
              <a:gd name="connsiteX84" fmla="*/ 85439 w 1342244"/>
              <a:gd name="connsiteY84" fmla="*/ 1168288 h 6858000"/>
              <a:gd name="connsiteX85" fmla="*/ 77721 w 1342244"/>
              <a:gd name="connsiteY85" fmla="*/ 1142577 h 6858000"/>
              <a:gd name="connsiteX86" fmla="*/ 67027 w 1342244"/>
              <a:gd name="connsiteY86" fmla="*/ 1088484 h 6858000"/>
              <a:gd name="connsiteX87" fmla="*/ 55763 w 1342244"/>
              <a:gd name="connsiteY87" fmla="*/ 1016103 h 6858000"/>
              <a:gd name="connsiteX88" fmla="*/ 57219 w 1342244"/>
              <a:gd name="connsiteY88" fmla="*/ 954054 h 6858000"/>
              <a:gd name="connsiteX89" fmla="*/ 52084 w 1342244"/>
              <a:gd name="connsiteY89" fmla="*/ 896999 h 6858000"/>
              <a:gd name="connsiteX90" fmla="*/ 21492 w 1342244"/>
              <a:gd name="connsiteY90" fmla="*/ 821517 h 6858000"/>
              <a:gd name="connsiteX91" fmla="*/ 442 w 1342244"/>
              <a:gd name="connsiteY91" fmla="*/ 751353 h 6858000"/>
              <a:gd name="connsiteX92" fmla="*/ 0 w 1342244"/>
              <a:gd name="connsiteY92" fmla="*/ 721230 h 6858000"/>
              <a:gd name="connsiteX93" fmla="*/ 9132 w 1342244"/>
              <a:gd name="connsiteY93" fmla="*/ 619315 h 6858000"/>
              <a:gd name="connsiteX94" fmla="*/ 2788 w 1342244"/>
              <a:gd name="connsiteY94" fmla="*/ 585934 h 6858000"/>
              <a:gd name="connsiteX95" fmla="*/ 84 w 1342244"/>
              <a:gd name="connsiteY95" fmla="*/ 538948 h 6858000"/>
              <a:gd name="connsiteX96" fmla="*/ 3992 w 1342244"/>
              <a:gd name="connsiteY96" fmla="*/ 525163 h 6858000"/>
              <a:gd name="connsiteX97" fmla="*/ 30116 w 1342244"/>
              <a:gd name="connsiteY97" fmla="*/ 446567 h 6858000"/>
              <a:gd name="connsiteX98" fmla="*/ 29364 w 1342244"/>
              <a:gd name="connsiteY98" fmla="*/ 393828 h 6858000"/>
              <a:gd name="connsiteX99" fmla="*/ 29194 w 1342244"/>
              <a:gd name="connsiteY99" fmla="*/ 353137 h 6858000"/>
              <a:gd name="connsiteX100" fmla="*/ 34887 w 1342244"/>
              <a:gd name="connsiteY100" fmla="*/ 275771 h 6858000"/>
              <a:gd name="connsiteX101" fmla="*/ 44581 w 1342244"/>
              <a:gd name="connsiteY101" fmla="*/ 236673 h 6858000"/>
              <a:gd name="connsiteX102" fmla="*/ 43624 w 1342244"/>
              <a:gd name="connsiteY102" fmla="*/ 144983 h 6858000"/>
              <a:gd name="connsiteX103" fmla="*/ 33909 w 1342244"/>
              <a:gd name="connsiteY103" fmla="*/ 33857 h 6858000"/>
              <a:gd name="connsiteX104" fmla="*/ 15462 w 1342244"/>
              <a:gd name="connsiteY104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41487 w 1342244"/>
              <a:gd name="connsiteY28" fmla="*/ 5179288 h 6858000"/>
              <a:gd name="connsiteX29" fmla="*/ 438105 w 1342244"/>
              <a:gd name="connsiteY29" fmla="*/ 5159961 h 6858000"/>
              <a:gd name="connsiteX30" fmla="*/ 441715 w 1342244"/>
              <a:gd name="connsiteY30" fmla="*/ 5125185 h 6858000"/>
              <a:gd name="connsiteX31" fmla="*/ 455581 w 1342244"/>
              <a:gd name="connsiteY31" fmla="*/ 5067850 h 6858000"/>
              <a:gd name="connsiteX32" fmla="*/ 458312 w 1342244"/>
              <a:gd name="connsiteY32" fmla="*/ 5060861 h 6858000"/>
              <a:gd name="connsiteX33" fmla="*/ 455016 w 1342244"/>
              <a:gd name="connsiteY33" fmla="*/ 5034192 h 6858000"/>
              <a:gd name="connsiteX34" fmla="*/ 456570 w 1342244"/>
              <a:gd name="connsiteY34" fmla="*/ 4993030 h 6858000"/>
              <a:gd name="connsiteX35" fmla="*/ 463479 w 1342244"/>
              <a:gd name="connsiteY35" fmla="*/ 4946844 h 6858000"/>
              <a:gd name="connsiteX36" fmla="*/ 474738 w 1342244"/>
              <a:gd name="connsiteY36" fmla="*/ 4858827 h 6858000"/>
              <a:gd name="connsiteX37" fmla="*/ 480641 w 1342244"/>
              <a:gd name="connsiteY37" fmla="*/ 4821170 h 6858000"/>
              <a:gd name="connsiteX38" fmla="*/ 486667 w 1342244"/>
              <a:gd name="connsiteY38" fmla="*/ 4750867 h 6858000"/>
              <a:gd name="connsiteX39" fmla="*/ 484474 w 1342244"/>
              <a:gd name="connsiteY39" fmla="*/ 4690749 h 6858000"/>
              <a:gd name="connsiteX40" fmla="*/ 479954 w 1342244"/>
              <a:gd name="connsiteY40" fmla="*/ 4584173 h 6858000"/>
              <a:gd name="connsiteX41" fmla="*/ 475037 w 1342244"/>
              <a:gd name="connsiteY41" fmla="*/ 4444346 h 6858000"/>
              <a:gd name="connsiteX42" fmla="*/ 471602 w 1342244"/>
              <a:gd name="connsiteY42" fmla="*/ 4375228 h 6858000"/>
              <a:gd name="connsiteX43" fmla="*/ 452255 w 1342244"/>
              <a:gd name="connsiteY43" fmla="*/ 4214165 h 6858000"/>
              <a:gd name="connsiteX44" fmla="*/ 453884 w 1342244"/>
              <a:gd name="connsiteY44" fmla="*/ 4076008 h 6858000"/>
              <a:gd name="connsiteX45" fmla="*/ 441584 w 1342244"/>
              <a:gd name="connsiteY45" fmla="*/ 4033999 h 6858000"/>
              <a:gd name="connsiteX46" fmla="*/ 441309 w 1342244"/>
              <a:gd name="connsiteY46" fmla="*/ 4013953 h 6858000"/>
              <a:gd name="connsiteX47" fmla="*/ 427604 w 1342244"/>
              <a:gd name="connsiteY47" fmla="*/ 3974753 h 6858000"/>
              <a:gd name="connsiteX48" fmla="*/ 433387 w 1342244"/>
              <a:gd name="connsiteY48" fmla="*/ 3901461 h 6858000"/>
              <a:gd name="connsiteX49" fmla="*/ 455981 w 1342244"/>
              <a:gd name="connsiteY49" fmla="*/ 3813873 h 6858000"/>
              <a:gd name="connsiteX50" fmla="*/ 453239 w 1342244"/>
              <a:gd name="connsiteY50" fmla="*/ 3777135 h 6858000"/>
              <a:gd name="connsiteX51" fmla="*/ 454972 w 1342244"/>
              <a:gd name="connsiteY51" fmla="*/ 3771656 h 6858000"/>
              <a:gd name="connsiteX52" fmla="*/ 458715 w 1342244"/>
              <a:gd name="connsiteY52" fmla="*/ 3769007 h 6858000"/>
              <a:gd name="connsiteX53" fmla="*/ 466877 w 1342244"/>
              <a:gd name="connsiteY53" fmla="*/ 3738082 h 6858000"/>
              <a:gd name="connsiteX54" fmla="*/ 474223 w 1342244"/>
              <a:gd name="connsiteY54" fmla="*/ 3673397 h 6858000"/>
              <a:gd name="connsiteX55" fmla="*/ 473519 w 1342244"/>
              <a:gd name="connsiteY55" fmla="*/ 3637109 h 6858000"/>
              <a:gd name="connsiteX56" fmla="*/ 476962 w 1342244"/>
              <a:gd name="connsiteY56" fmla="*/ 3536883 h 6858000"/>
              <a:gd name="connsiteX57" fmla="*/ 484500 w 1342244"/>
              <a:gd name="connsiteY57" fmla="*/ 3435652 h 6858000"/>
              <a:gd name="connsiteX58" fmla="*/ 498392 w 1342244"/>
              <a:gd name="connsiteY58" fmla="*/ 3295862 h 6858000"/>
              <a:gd name="connsiteX59" fmla="*/ 504159 w 1342244"/>
              <a:gd name="connsiteY59" fmla="*/ 3229163 h 6858000"/>
              <a:gd name="connsiteX60" fmla="*/ 480918 w 1342244"/>
              <a:gd name="connsiteY60" fmla="*/ 3158586 h 6858000"/>
              <a:gd name="connsiteX61" fmla="*/ 456326 w 1342244"/>
              <a:gd name="connsiteY61" fmla="*/ 3112365 h 6858000"/>
              <a:gd name="connsiteX62" fmla="*/ 441801 w 1342244"/>
              <a:gd name="connsiteY62" fmla="*/ 3072935 h 6858000"/>
              <a:gd name="connsiteX63" fmla="*/ 416975 w 1342244"/>
              <a:gd name="connsiteY63" fmla="*/ 2958185 h 6858000"/>
              <a:gd name="connsiteX64" fmla="*/ 374255 w 1342244"/>
              <a:gd name="connsiteY64" fmla="*/ 2843952 h 6858000"/>
              <a:gd name="connsiteX65" fmla="*/ 308507 w 1342244"/>
              <a:gd name="connsiteY65" fmla="*/ 2554718 h 6858000"/>
              <a:gd name="connsiteX66" fmla="*/ 279324 w 1342244"/>
              <a:gd name="connsiteY66" fmla="*/ 2447068 h 6858000"/>
              <a:gd name="connsiteX67" fmla="*/ 283394 w 1342244"/>
              <a:gd name="connsiteY67" fmla="*/ 2423438 h 6858000"/>
              <a:gd name="connsiteX68" fmla="*/ 272284 w 1342244"/>
              <a:gd name="connsiteY68" fmla="*/ 2402874 h 6858000"/>
              <a:gd name="connsiteX69" fmla="*/ 274896 w 1342244"/>
              <a:gd name="connsiteY69" fmla="*/ 2381443 h 6858000"/>
              <a:gd name="connsiteX70" fmla="*/ 251225 w 1342244"/>
              <a:gd name="connsiteY70" fmla="*/ 2261920 h 6858000"/>
              <a:gd name="connsiteX71" fmla="*/ 241112 w 1342244"/>
              <a:gd name="connsiteY71" fmla="*/ 2195378 h 6858000"/>
              <a:gd name="connsiteX72" fmla="*/ 225329 w 1342244"/>
              <a:gd name="connsiteY72" fmla="*/ 2155135 h 6858000"/>
              <a:gd name="connsiteX73" fmla="*/ 222787 w 1342244"/>
              <a:gd name="connsiteY73" fmla="*/ 2118008 h 6858000"/>
              <a:gd name="connsiteX74" fmla="*/ 223780 w 1342244"/>
              <a:gd name="connsiteY74" fmla="*/ 2050531 h 6858000"/>
              <a:gd name="connsiteX75" fmla="*/ 196764 w 1342244"/>
              <a:gd name="connsiteY75" fmla="*/ 1906352 h 6858000"/>
              <a:gd name="connsiteX76" fmla="*/ 173321 w 1342244"/>
              <a:gd name="connsiteY76" fmla="*/ 1861531 h 6858000"/>
              <a:gd name="connsiteX77" fmla="*/ 127120 w 1342244"/>
              <a:gd name="connsiteY77" fmla="*/ 1732919 h 6858000"/>
              <a:gd name="connsiteX78" fmla="*/ 99431 w 1342244"/>
              <a:gd name="connsiteY78" fmla="*/ 1663540 h 6858000"/>
              <a:gd name="connsiteX79" fmla="*/ 98557 w 1342244"/>
              <a:gd name="connsiteY79" fmla="*/ 1615777 h 6858000"/>
              <a:gd name="connsiteX80" fmla="*/ 79352 w 1342244"/>
              <a:gd name="connsiteY80" fmla="*/ 1563678 h 6858000"/>
              <a:gd name="connsiteX81" fmla="*/ 85174 w 1342244"/>
              <a:gd name="connsiteY81" fmla="*/ 1477995 h 6858000"/>
              <a:gd name="connsiteX82" fmla="*/ 71259 w 1342244"/>
              <a:gd name="connsiteY82" fmla="*/ 1373769 h 6858000"/>
              <a:gd name="connsiteX83" fmla="*/ 79566 w 1342244"/>
              <a:gd name="connsiteY83" fmla="*/ 1307086 h 6858000"/>
              <a:gd name="connsiteX84" fmla="*/ 85439 w 1342244"/>
              <a:gd name="connsiteY84" fmla="*/ 1168288 h 6858000"/>
              <a:gd name="connsiteX85" fmla="*/ 77721 w 1342244"/>
              <a:gd name="connsiteY85" fmla="*/ 1142577 h 6858000"/>
              <a:gd name="connsiteX86" fmla="*/ 67027 w 1342244"/>
              <a:gd name="connsiteY86" fmla="*/ 1088484 h 6858000"/>
              <a:gd name="connsiteX87" fmla="*/ 55763 w 1342244"/>
              <a:gd name="connsiteY87" fmla="*/ 1016103 h 6858000"/>
              <a:gd name="connsiteX88" fmla="*/ 57219 w 1342244"/>
              <a:gd name="connsiteY88" fmla="*/ 954054 h 6858000"/>
              <a:gd name="connsiteX89" fmla="*/ 52084 w 1342244"/>
              <a:gd name="connsiteY89" fmla="*/ 896999 h 6858000"/>
              <a:gd name="connsiteX90" fmla="*/ 21492 w 1342244"/>
              <a:gd name="connsiteY90" fmla="*/ 821517 h 6858000"/>
              <a:gd name="connsiteX91" fmla="*/ 442 w 1342244"/>
              <a:gd name="connsiteY91" fmla="*/ 751353 h 6858000"/>
              <a:gd name="connsiteX92" fmla="*/ 0 w 1342244"/>
              <a:gd name="connsiteY92" fmla="*/ 721230 h 6858000"/>
              <a:gd name="connsiteX93" fmla="*/ 9132 w 1342244"/>
              <a:gd name="connsiteY93" fmla="*/ 619315 h 6858000"/>
              <a:gd name="connsiteX94" fmla="*/ 2788 w 1342244"/>
              <a:gd name="connsiteY94" fmla="*/ 585934 h 6858000"/>
              <a:gd name="connsiteX95" fmla="*/ 84 w 1342244"/>
              <a:gd name="connsiteY95" fmla="*/ 538948 h 6858000"/>
              <a:gd name="connsiteX96" fmla="*/ 3992 w 1342244"/>
              <a:gd name="connsiteY96" fmla="*/ 525163 h 6858000"/>
              <a:gd name="connsiteX97" fmla="*/ 30116 w 1342244"/>
              <a:gd name="connsiteY97" fmla="*/ 446567 h 6858000"/>
              <a:gd name="connsiteX98" fmla="*/ 29364 w 1342244"/>
              <a:gd name="connsiteY98" fmla="*/ 393828 h 6858000"/>
              <a:gd name="connsiteX99" fmla="*/ 29194 w 1342244"/>
              <a:gd name="connsiteY99" fmla="*/ 353137 h 6858000"/>
              <a:gd name="connsiteX100" fmla="*/ 34887 w 1342244"/>
              <a:gd name="connsiteY100" fmla="*/ 275771 h 6858000"/>
              <a:gd name="connsiteX101" fmla="*/ 44581 w 1342244"/>
              <a:gd name="connsiteY101" fmla="*/ 236673 h 6858000"/>
              <a:gd name="connsiteX102" fmla="*/ 43624 w 1342244"/>
              <a:gd name="connsiteY102" fmla="*/ 144983 h 6858000"/>
              <a:gd name="connsiteX103" fmla="*/ 33909 w 1342244"/>
              <a:gd name="connsiteY103" fmla="*/ 33857 h 6858000"/>
              <a:gd name="connsiteX104" fmla="*/ 15462 w 1342244"/>
              <a:gd name="connsiteY104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5016 w 1342244"/>
              <a:gd name="connsiteY31" fmla="*/ 5034192 h 6858000"/>
              <a:gd name="connsiteX32" fmla="*/ 456570 w 1342244"/>
              <a:gd name="connsiteY32" fmla="*/ 4993030 h 6858000"/>
              <a:gd name="connsiteX33" fmla="*/ 463479 w 1342244"/>
              <a:gd name="connsiteY33" fmla="*/ 4946844 h 6858000"/>
              <a:gd name="connsiteX34" fmla="*/ 474738 w 1342244"/>
              <a:gd name="connsiteY34" fmla="*/ 4858827 h 6858000"/>
              <a:gd name="connsiteX35" fmla="*/ 480641 w 1342244"/>
              <a:gd name="connsiteY35" fmla="*/ 4821170 h 6858000"/>
              <a:gd name="connsiteX36" fmla="*/ 486667 w 1342244"/>
              <a:gd name="connsiteY36" fmla="*/ 4750867 h 6858000"/>
              <a:gd name="connsiteX37" fmla="*/ 484474 w 1342244"/>
              <a:gd name="connsiteY37" fmla="*/ 4690749 h 6858000"/>
              <a:gd name="connsiteX38" fmla="*/ 479954 w 1342244"/>
              <a:gd name="connsiteY38" fmla="*/ 4584173 h 6858000"/>
              <a:gd name="connsiteX39" fmla="*/ 475037 w 1342244"/>
              <a:gd name="connsiteY39" fmla="*/ 4444346 h 6858000"/>
              <a:gd name="connsiteX40" fmla="*/ 471602 w 1342244"/>
              <a:gd name="connsiteY40" fmla="*/ 4375228 h 6858000"/>
              <a:gd name="connsiteX41" fmla="*/ 452255 w 1342244"/>
              <a:gd name="connsiteY41" fmla="*/ 4214165 h 6858000"/>
              <a:gd name="connsiteX42" fmla="*/ 453884 w 1342244"/>
              <a:gd name="connsiteY42" fmla="*/ 4076008 h 6858000"/>
              <a:gd name="connsiteX43" fmla="*/ 441584 w 1342244"/>
              <a:gd name="connsiteY43" fmla="*/ 4033999 h 6858000"/>
              <a:gd name="connsiteX44" fmla="*/ 441309 w 1342244"/>
              <a:gd name="connsiteY44" fmla="*/ 4013953 h 6858000"/>
              <a:gd name="connsiteX45" fmla="*/ 427604 w 1342244"/>
              <a:gd name="connsiteY45" fmla="*/ 3974753 h 6858000"/>
              <a:gd name="connsiteX46" fmla="*/ 433387 w 1342244"/>
              <a:gd name="connsiteY46" fmla="*/ 3901461 h 6858000"/>
              <a:gd name="connsiteX47" fmla="*/ 455981 w 1342244"/>
              <a:gd name="connsiteY47" fmla="*/ 3813873 h 6858000"/>
              <a:gd name="connsiteX48" fmla="*/ 453239 w 1342244"/>
              <a:gd name="connsiteY48" fmla="*/ 3777135 h 6858000"/>
              <a:gd name="connsiteX49" fmla="*/ 454972 w 1342244"/>
              <a:gd name="connsiteY49" fmla="*/ 3771656 h 6858000"/>
              <a:gd name="connsiteX50" fmla="*/ 458715 w 1342244"/>
              <a:gd name="connsiteY50" fmla="*/ 3769007 h 6858000"/>
              <a:gd name="connsiteX51" fmla="*/ 466877 w 1342244"/>
              <a:gd name="connsiteY51" fmla="*/ 3738082 h 6858000"/>
              <a:gd name="connsiteX52" fmla="*/ 474223 w 1342244"/>
              <a:gd name="connsiteY52" fmla="*/ 3673397 h 6858000"/>
              <a:gd name="connsiteX53" fmla="*/ 473519 w 1342244"/>
              <a:gd name="connsiteY53" fmla="*/ 3637109 h 6858000"/>
              <a:gd name="connsiteX54" fmla="*/ 476962 w 1342244"/>
              <a:gd name="connsiteY54" fmla="*/ 3536883 h 6858000"/>
              <a:gd name="connsiteX55" fmla="*/ 484500 w 1342244"/>
              <a:gd name="connsiteY55" fmla="*/ 3435652 h 6858000"/>
              <a:gd name="connsiteX56" fmla="*/ 498392 w 1342244"/>
              <a:gd name="connsiteY56" fmla="*/ 3295862 h 6858000"/>
              <a:gd name="connsiteX57" fmla="*/ 504159 w 1342244"/>
              <a:gd name="connsiteY57" fmla="*/ 3229163 h 6858000"/>
              <a:gd name="connsiteX58" fmla="*/ 480918 w 1342244"/>
              <a:gd name="connsiteY58" fmla="*/ 3158586 h 6858000"/>
              <a:gd name="connsiteX59" fmla="*/ 456326 w 1342244"/>
              <a:gd name="connsiteY59" fmla="*/ 3112365 h 6858000"/>
              <a:gd name="connsiteX60" fmla="*/ 441801 w 1342244"/>
              <a:gd name="connsiteY60" fmla="*/ 3072935 h 6858000"/>
              <a:gd name="connsiteX61" fmla="*/ 416975 w 1342244"/>
              <a:gd name="connsiteY61" fmla="*/ 2958185 h 6858000"/>
              <a:gd name="connsiteX62" fmla="*/ 374255 w 1342244"/>
              <a:gd name="connsiteY62" fmla="*/ 2843952 h 6858000"/>
              <a:gd name="connsiteX63" fmla="*/ 308507 w 1342244"/>
              <a:gd name="connsiteY63" fmla="*/ 2554718 h 6858000"/>
              <a:gd name="connsiteX64" fmla="*/ 279324 w 1342244"/>
              <a:gd name="connsiteY64" fmla="*/ 2447068 h 6858000"/>
              <a:gd name="connsiteX65" fmla="*/ 283394 w 1342244"/>
              <a:gd name="connsiteY65" fmla="*/ 2423438 h 6858000"/>
              <a:gd name="connsiteX66" fmla="*/ 272284 w 1342244"/>
              <a:gd name="connsiteY66" fmla="*/ 2402874 h 6858000"/>
              <a:gd name="connsiteX67" fmla="*/ 274896 w 1342244"/>
              <a:gd name="connsiteY67" fmla="*/ 2381443 h 6858000"/>
              <a:gd name="connsiteX68" fmla="*/ 251225 w 1342244"/>
              <a:gd name="connsiteY68" fmla="*/ 2261920 h 6858000"/>
              <a:gd name="connsiteX69" fmla="*/ 241112 w 1342244"/>
              <a:gd name="connsiteY69" fmla="*/ 2195378 h 6858000"/>
              <a:gd name="connsiteX70" fmla="*/ 225329 w 1342244"/>
              <a:gd name="connsiteY70" fmla="*/ 2155135 h 6858000"/>
              <a:gd name="connsiteX71" fmla="*/ 222787 w 1342244"/>
              <a:gd name="connsiteY71" fmla="*/ 2118008 h 6858000"/>
              <a:gd name="connsiteX72" fmla="*/ 223780 w 1342244"/>
              <a:gd name="connsiteY72" fmla="*/ 2050531 h 6858000"/>
              <a:gd name="connsiteX73" fmla="*/ 196764 w 1342244"/>
              <a:gd name="connsiteY73" fmla="*/ 1906352 h 6858000"/>
              <a:gd name="connsiteX74" fmla="*/ 173321 w 1342244"/>
              <a:gd name="connsiteY74" fmla="*/ 1861531 h 6858000"/>
              <a:gd name="connsiteX75" fmla="*/ 127120 w 1342244"/>
              <a:gd name="connsiteY75" fmla="*/ 1732919 h 6858000"/>
              <a:gd name="connsiteX76" fmla="*/ 99431 w 1342244"/>
              <a:gd name="connsiteY76" fmla="*/ 1663540 h 6858000"/>
              <a:gd name="connsiteX77" fmla="*/ 98557 w 1342244"/>
              <a:gd name="connsiteY77" fmla="*/ 1615777 h 6858000"/>
              <a:gd name="connsiteX78" fmla="*/ 79352 w 1342244"/>
              <a:gd name="connsiteY78" fmla="*/ 1563678 h 6858000"/>
              <a:gd name="connsiteX79" fmla="*/ 85174 w 1342244"/>
              <a:gd name="connsiteY79" fmla="*/ 1477995 h 6858000"/>
              <a:gd name="connsiteX80" fmla="*/ 71259 w 1342244"/>
              <a:gd name="connsiteY80" fmla="*/ 1373769 h 6858000"/>
              <a:gd name="connsiteX81" fmla="*/ 79566 w 1342244"/>
              <a:gd name="connsiteY81" fmla="*/ 1307086 h 6858000"/>
              <a:gd name="connsiteX82" fmla="*/ 85439 w 1342244"/>
              <a:gd name="connsiteY82" fmla="*/ 1168288 h 6858000"/>
              <a:gd name="connsiteX83" fmla="*/ 77721 w 1342244"/>
              <a:gd name="connsiteY83" fmla="*/ 1142577 h 6858000"/>
              <a:gd name="connsiteX84" fmla="*/ 67027 w 1342244"/>
              <a:gd name="connsiteY84" fmla="*/ 1088484 h 6858000"/>
              <a:gd name="connsiteX85" fmla="*/ 55763 w 1342244"/>
              <a:gd name="connsiteY85" fmla="*/ 1016103 h 6858000"/>
              <a:gd name="connsiteX86" fmla="*/ 57219 w 1342244"/>
              <a:gd name="connsiteY86" fmla="*/ 954054 h 6858000"/>
              <a:gd name="connsiteX87" fmla="*/ 52084 w 1342244"/>
              <a:gd name="connsiteY87" fmla="*/ 896999 h 6858000"/>
              <a:gd name="connsiteX88" fmla="*/ 21492 w 1342244"/>
              <a:gd name="connsiteY88" fmla="*/ 821517 h 6858000"/>
              <a:gd name="connsiteX89" fmla="*/ 442 w 1342244"/>
              <a:gd name="connsiteY89" fmla="*/ 751353 h 6858000"/>
              <a:gd name="connsiteX90" fmla="*/ 0 w 1342244"/>
              <a:gd name="connsiteY90" fmla="*/ 721230 h 6858000"/>
              <a:gd name="connsiteX91" fmla="*/ 9132 w 1342244"/>
              <a:gd name="connsiteY91" fmla="*/ 619315 h 6858000"/>
              <a:gd name="connsiteX92" fmla="*/ 2788 w 1342244"/>
              <a:gd name="connsiteY92" fmla="*/ 585934 h 6858000"/>
              <a:gd name="connsiteX93" fmla="*/ 84 w 1342244"/>
              <a:gd name="connsiteY93" fmla="*/ 538948 h 6858000"/>
              <a:gd name="connsiteX94" fmla="*/ 3992 w 1342244"/>
              <a:gd name="connsiteY94" fmla="*/ 525163 h 6858000"/>
              <a:gd name="connsiteX95" fmla="*/ 30116 w 1342244"/>
              <a:gd name="connsiteY95" fmla="*/ 446567 h 6858000"/>
              <a:gd name="connsiteX96" fmla="*/ 29364 w 1342244"/>
              <a:gd name="connsiteY96" fmla="*/ 393828 h 6858000"/>
              <a:gd name="connsiteX97" fmla="*/ 29194 w 1342244"/>
              <a:gd name="connsiteY97" fmla="*/ 353137 h 6858000"/>
              <a:gd name="connsiteX98" fmla="*/ 34887 w 1342244"/>
              <a:gd name="connsiteY98" fmla="*/ 275771 h 6858000"/>
              <a:gd name="connsiteX99" fmla="*/ 44581 w 1342244"/>
              <a:gd name="connsiteY99" fmla="*/ 236673 h 6858000"/>
              <a:gd name="connsiteX100" fmla="*/ 43624 w 1342244"/>
              <a:gd name="connsiteY100" fmla="*/ 144983 h 6858000"/>
              <a:gd name="connsiteX101" fmla="*/ 33909 w 1342244"/>
              <a:gd name="connsiteY101" fmla="*/ 33857 h 6858000"/>
              <a:gd name="connsiteX102" fmla="*/ 15462 w 1342244"/>
              <a:gd name="connsiteY102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6570 w 1342244"/>
              <a:gd name="connsiteY31" fmla="*/ 4993030 h 6858000"/>
              <a:gd name="connsiteX32" fmla="*/ 463479 w 1342244"/>
              <a:gd name="connsiteY32" fmla="*/ 4946844 h 6858000"/>
              <a:gd name="connsiteX33" fmla="*/ 474738 w 1342244"/>
              <a:gd name="connsiteY33" fmla="*/ 4858827 h 6858000"/>
              <a:gd name="connsiteX34" fmla="*/ 480641 w 1342244"/>
              <a:gd name="connsiteY34" fmla="*/ 4821170 h 6858000"/>
              <a:gd name="connsiteX35" fmla="*/ 486667 w 1342244"/>
              <a:gd name="connsiteY35" fmla="*/ 4750867 h 6858000"/>
              <a:gd name="connsiteX36" fmla="*/ 484474 w 1342244"/>
              <a:gd name="connsiteY36" fmla="*/ 4690749 h 6858000"/>
              <a:gd name="connsiteX37" fmla="*/ 479954 w 1342244"/>
              <a:gd name="connsiteY37" fmla="*/ 4584173 h 6858000"/>
              <a:gd name="connsiteX38" fmla="*/ 475037 w 1342244"/>
              <a:gd name="connsiteY38" fmla="*/ 4444346 h 6858000"/>
              <a:gd name="connsiteX39" fmla="*/ 471602 w 1342244"/>
              <a:gd name="connsiteY39" fmla="*/ 4375228 h 6858000"/>
              <a:gd name="connsiteX40" fmla="*/ 452255 w 1342244"/>
              <a:gd name="connsiteY40" fmla="*/ 4214165 h 6858000"/>
              <a:gd name="connsiteX41" fmla="*/ 453884 w 1342244"/>
              <a:gd name="connsiteY41" fmla="*/ 4076008 h 6858000"/>
              <a:gd name="connsiteX42" fmla="*/ 441584 w 1342244"/>
              <a:gd name="connsiteY42" fmla="*/ 4033999 h 6858000"/>
              <a:gd name="connsiteX43" fmla="*/ 441309 w 1342244"/>
              <a:gd name="connsiteY43" fmla="*/ 4013953 h 6858000"/>
              <a:gd name="connsiteX44" fmla="*/ 427604 w 1342244"/>
              <a:gd name="connsiteY44" fmla="*/ 3974753 h 6858000"/>
              <a:gd name="connsiteX45" fmla="*/ 433387 w 1342244"/>
              <a:gd name="connsiteY45" fmla="*/ 3901461 h 6858000"/>
              <a:gd name="connsiteX46" fmla="*/ 455981 w 1342244"/>
              <a:gd name="connsiteY46" fmla="*/ 3813873 h 6858000"/>
              <a:gd name="connsiteX47" fmla="*/ 453239 w 1342244"/>
              <a:gd name="connsiteY47" fmla="*/ 3777135 h 6858000"/>
              <a:gd name="connsiteX48" fmla="*/ 454972 w 1342244"/>
              <a:gd name="connsiteY48" fmla="*/ 3771656 h 6858000"/>
              <a:gd name="connsiteX49" fmla="*/ 458715 w 1342244"/>
              <a:gd name="connsiteY49" fmla="*/ 3769007 h 6858000"/>
              <a:gd name="connsiteX50" fmla="*/ 466877 w 1342244"/>
              <a:gd name="connsiteY50" fmla="*/ 3738082 h 6858000"/>
              <a:gd name="connsiteX51" fmla="*/ 474223 w 1342244"/>
              <a:gd name="connsiteY51" fmla="*/ 3673397 h 6858000"/>
              <a:gd name="connsiteX52" fmla="*/ 473519 w 1342244"/>
              <a:gd name="connsiteY52" fmla="*/ 3637109 h 6858000"/>
              <a:gd name="connsiteX53" fmla="*/ 476962 w 1342244"/>
              <a:gd name="connsiteY53" fmla="*/ 3536883 h 6858000"/>
              <a:gd name="connsiteX54" fmla="*/ 484500 w 1342244"/>
              <a:gd name="connsiteY54" fmla="*/ 3435652 h 6858000"/>
              <a:gd name="connsiteX55" fmla="*/ 498392 w 1342244"/>
              <a:gd name="connsiteY55" fmla="*/ 3295862 h 6858000"/>
              <a:gd name="connsiteX56" fmla="*/ 504159 w 1342244"/>
              <a:gd name="connsiteY56" fmla="*/ 3229163 h 6858000"/>
              <a:gd name="connsiteX57" fmla="*/ 480918 w 1342244"/>
              <a:gd name="connsiteY57" fmla="*/ 3158586 h 6858000"/>
              <a:gd name="connsiteX58" fmla="*/ 456326 w 1342244"/>
              <a:gd name="connsiteY58" fmla="*/ 3112365 h 6858000"/>
              <a:gd name="connsiteX59" fmla="*/ 441801 w 1342244"/>
              <a:gd name="connsiteY59" fmla="*/ 3072935 h 6858000"/>
              <a:gd name="connsiteX60" fmla="*/ 416975 w 1342244"/>
              <a:gd name="connsiteY60" fmla="*/ 2958185 h 6858000"/>
              <a:gd name="connsiteX61" fmla="*/ 374255 w 1342244"/>
              <a:gd name="connsiteY61" fmla="*/ 2843952 h 6858000"/>
              <a:gd name="connsiteX62" fmla="*/ 308507 w 1342244"/>
              <a:gd name="connsiteY62" fmla="*/ 2554718 h 6858000"/>
              <a:gd name="connsiteX63" fmla="*/ 279324 w 1342244"/>
              <a:gd name="connsiteY63" fmla="*/ 2447068 h 6858000"/>
              <a:gd name="connsiteX64" fmla="*/ 283394 w 1342244"/>
              <a:gd name="connsiteY64" fmla="*/ 2423438 h 6858000"/>
              <a:gd name="connsiteX65" fmla="*/ 272284 w 1342244"/>
              <a:gd name="connsiteY65" fmla="*/ 2402874 h 6858000"/>
              <a:gd name="connsiteX66" fmla="*/ 274896 w 1342244"/>
              <a:gd name="connsiteY66" fmla="*/ 2381443 h 6858000"/>
              <a:gd name="connsiteX67" fmla="*/ 251225 w 1342244"/>
              <a:gd name="connsiteY67" fmla="*/ 2261920 h 6858000"/>
              <a:gd name="connsiteX68" fmla="*/ 241112 w 1342244"/>
              <a:gd name="connsiteY68" fmla="*/ 2195378 h 6858000"/>
              <a:gd name="connsiteX69" fmla="*/ 225329 w 1342244"/>
              <a:gd name="connsiteY69" fmla="*/ 2155135 h 6858000"/>
              <a:gd name="connsiteX70" fmla="*/ 222787 w 1342244"/>
              <a:gd name="connsiteY70" fmla="*/ 2118008 h 6858000"/>
              <a:gd name="connsiteX71" fmla="*/ 223780 w 1342244"/>
              <a:gd name="connsiteY71" fmla="*/ 2050531 h 6858000"/>
              <a:gd name="connsiteX72" fmla="*/ 196764 w 1342244"/>
              <a:gd name="connsiteY72" fmla="*/ 1906352 h 6858000"/>
              <a:gd name="connsiteX73" fmla="*/ 173321 w 1342244"/>
              <a:gd name="connsiteY73" fmla="*/ 1861531 h 6858000"/>
              <a:gd name="connsiteX74" fmla="*/ 127120 w 1342244"/>
              <a:gd name="connsiteY74" fmla="*/ 1732919 h 6858000"/>
              <a:gd name="connsiteX75" fmla="*/ 99431 w 1342244"/>
              <a:gd name="connsiteY75" fmla="*/ 1663540 h 6858000"/>
              <a:gd name="connsiteX76" fmla="*/ 98557 w 1342244"/>
              <a:gd name="connsiteY76" fmla="*/ 1615777 h 6858000"/>
              <a:gd name="connsiteX77" fmla="*/ 79352 w 1342244"/>
              <a:gd name="connsiteY77" fmla="*/ 1563678 h 6858000"/>
              <a:gd name="connsiteX78" fmla="*/ 85174 w 1342244"/>
              <a:gd name="connsiteY78" fmla="*/ 1477995 h 6858000"/>
              <a:gd name="connsiteX79" fmla="*/ 71259 w 1342244"/>
              <a:gd name="connsiteY79" fmla="*/ 1373769 h 6858000"/>
              <a:gd name="connsiteX80" fmla="*/ 79566 w 1342244"/>
              <a:gd name="connsiteY80" fmla="*/ 1307086 h 6858000"/>
              <a:gd name="connsiteX81" fmla="*/ 85439 w 1342244"/>
              <a:gd name="connsiteY81" fmla="*/ 1168288 h 6858000"/>
              <a:gd name="connsiteX82" fmla="*/ 77721 w 1342244"/>
              <a:gd name="connsiteY82" fmla="*/ 1142577 h 6858000"/>
              <a:gd name="connsiteX83" fmla="*/ 67027 w 1342244"/>
              <a:gd name="connsiteY83" fmla="*/ 1088484 h 6858000"/>
              <a:gd name="connsiteX84" fmla="*/ 55763 w 1342244"/>
              <a:gd name="connsiteY84" fmla="*/ 1016103 h 6858000"/>
              <a:gd name="connsiteX85" fmla="*/ 57219 w 1342244"/>
              <a:gd name="connsiteY85" fmla="*/ 954054 h 6858000"/>
              <a:gd name="connsiteX86" fmla="*/ 52084 w 1342244"/>
              <a:gd name="connsiteY86" fmla="*/ 896999 h 6858000"/>
              <a:gd name="connsiteX87" fmla="*/ 21492 w 1342244"/>
              <a:gd name="connsiteY87" fmla="*/ 821517 h 6858000"/>
              <a:gd name="connsiteX88" fmla="*/ 442 w 1342244"/>
              <a:gd name="connsiteY88" fmla="*/ 751353 h 6858000"/>
              <a:gd name="connsiteX89" fmla="*/ 0 w 1342244"/>
              <a:gd name="connsiteY89" fmla="*/ 721230 h 6858000"/>
              <a:gd name="connsiteX90" fmla="*/ 9132 w 1342244"/>
              <a:gd name="connsiteY90" fmla="*/ 619315 h 6858000"/>
              <a:gd name="connsiteX91" fmla="*/ 2788 w 1342244"/>
              <a:gd name="connsiteY91" fmla="*/ 585934 h 6858000"/>
              <a:gd name="connsiteX92" fmla="*/ 84 w 1342244"/>
              <a:gd name="connsiteY92" fmla="*/ 538948 h 6858000"/>
              <a:gd name="connsiteX93" fmla="*/ 3992 w 1342244"/>
              <a:gd name="connsiteY93" fmla="*/ 525163 h 6858000"/>
              <a:gd name="connsiteX94" fmla="*/ 30116 w 1342244"/>
              <a:gd name="connsiteY94" fmla="*/ 446567 h 6858000"/>
              <a:gd name="connsiteX95" fmla="*/ 29364 w 1342244"/>
              <a:gd name="connsiteY95" fmla="*/ 393828 h 6858000"/>
              <a:gd name="connsiteX96" fmla="*/ 29194 w 1342244"/>
              <a:gd name="connsiteY96" fmla="*/ 353137 h 6858000"/>
              <a:gd name="connsiteX97" fmla="*/ 34887 w 1342244"/>
              <a:gd name="connsiteY97" fmla="*/ 275771 h 6858000"/>
              <a:gd name="connsiteX98" fmla="*/ 44581 w 1342244"/>
              <a:gd name="connsiteY98" fmla="*/ 236673 h 6858000"/>
              <a:gd name="connsiteX99" fmla="*/ 43624 w 1342244"/>
              <a:gd name="connsiteY99" fmla="*/ 144983 h 6858000"/>
              <a:gd name="connsiteX100" fmla="*/ 33909 w 1342244"/>
              <a:gd name="connsiteY100" fmla="*/ 33857 h 6858000"/>
              <a:gd name="connsiteX101" fmla="*/ 15462 w 1342244"/>
              <a:gd name="connsiteY101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64214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6570 w 1342244"/>
              <a:gd name="connsiteY31" fmla="*/ 4993030 h 6858000"/>
              <a:gd name="connsiteX32" fmla="*/ 463479 w 1342244"/>
              <a:gd name="connsiteY32" fmla="*/ 4946844 h 6858000"/>
              <a:gd name="connsiteX33" fmla="*/ 474738 w 1342244"/>
              <a:gd name="connsiteY33" fmla="*/ 4858827 h 6858000"/>
              <a:gd name="connsiteX34" fmla="*/ 480641 w 1342244"/>
              <a:gd name="connsiteY34" fmla="*/ 4821170 h 6858000"/>
              <a:gd name="connsiteX35" fmla="*/ 486667 w 1342244"/>
              <a:gd name="connsiteY35" fmla="*/ 4750867 h 6858000"/>
              <a:gd name="connsiteX36" fmla="*/ 484474 w 1342244"/>
              <a:gd name="connsiteY36" fmla="*/ 4690749 h 6858000"/>
              <a:gd name="connsiteX37" fmla="*/ 479954 w 1342244"/>
              <a:gd name="connsiteY37" fmla="*/ 4584173 h 6858000"/>
              <a:gd name="connsiteX38" fmla="*/ 475037 w 1342244"/>
              <a:gd name="connsiteY38" fmla="*/ 4444346 h 6858000"/>
              <a:gd name="connsiteX39" fmla="*/ 471602 w 1342244"/>
              <a:gd name="connsiteY39" fmla="*/ 4375228 h 6858000"/>
              <a:gd name="connsiteX40" fmla="*/ 452255 w 1342244"/>
              <a:gd name="connsiteY40" fmla="*/ 4214165 h 6858000"/>
              <a:gd name="connsiteX41" fmla="*/ 453884 w 1342244"/>
              <a:gd name="connsiteY41" fmla="*/ 4076008 h 6858000"/>
              <a:gd name="connsiteX42" fmla="*/ 441584 w 1342244"/>
              <a:gd name="connsiteY42" fmla="*/ 4033999 h 6858000"/>
              <a:gd name="connsiteX43" fmla="*/ 441309 w 1342244"/>
              <a:gd name="connsiteY43" fmla="*/ 4013953 h 6858000"/>
              <a:gd name="connsiteX44" fmla="*/ 427604 w 1342244"/>
              <a:gd name="connsiteY44" fmla="*/ 3974753 h 6858000"/>
              <a:gd name="connsiteX45" fmla="*/ 433387 w 1342244"/>
              <a:gd name="connsiteY45" fmla="*/ 3901461 h 6858000"/>
              <a:gd name="connsiteX46" fmla="*/ 455981 w 1342244"/>
              <a:gd name="connsiteY46" fmla="*/ 3813873 h 6858000"/>
              <a:gd name="connsiteX47" fmla="*/ 453239 w 1342244"/>
              <a:gd name="connsiteY47" fmla="*/ 3777135 h 6858000"/>
              <a:gd name="connsiteX48" fmla="*/ 454972 w 1342244"/>
              <a:gd name="connsiteY48" fmla="*/ 3771656 h 6858000"/>
              <a:gd name="connsiteX49" fmla="*/ 458715 w 1342244"/>
              <a:gd name="connsiteY49" fmla="*/ 3769007 h 6858000"/>
              <a:gd name="connsiteX50" fmla="*/ 466877 w 1342244"/>
              <a:gd name="connsiteY50" fmla="*/ 3738082 h 6858000"/>
              <a:gd name="connsiteX51" fmla="*/ 474223 w 1342244"/>
              <a:gd name="connsiteY51" fmla="*/ 3673397 h 6858000"/>
              <a:gd name="connsiteX52" fmla="*/ 473519 w 1342244"/>
              <a:gd name="connsiteY52" fmla="*/ 3637109 h 6858000"/>
              <a:gd name="connsiteX53" fmla="*/ 476962 w 1342244"/>
              <a:gd name="connsiteY53" fmla="*/ 3536883 h 6858000"/>
              <a:gd name="connsiteX54" fmla="*/ 484500 w 1342244"/>
              <a:gd name="connsiteY54" fmla="*/ 3435652 h 6858000"/>
              <a:gd name="connsiteX55" fmla="*/ 498392 w 1342244"/>
              <a:gd name="connsiteY55" fmla="*/ 3295862 h 6858000"/>
              <a:gd name="connsiteX56" fmla="*/ 504159 w 1342244"/>
              <a:gd name="connsiteY56" fmla="*/ 3229163 h 6858000"/>
              <a:gd name="connsiteX57" fmla="*/ 480918 w 1342244"/>
              <a:gd name="connsiteY57" fmla="*/ 3158586 h 6858000"/>
              <a:gd name="connsiteX58" fmla="*/ 456326 w 1342244"/>
              <a:gd name="connsiteY58" fmla="*/ 3112365 h 6858000"/>
              <a:gd name="connsiteX59" fmla="*/ 441801 w 1342244"/>
              <a:gd name="connsiteY59" fmla="*/ 3072935 h 6858000"/>
              <a:gd name="connsiteX60" fmla="*/ 416975 w 1342244"/>
              <a:gd name="connsiteY60" fmla="*/ 2958185 h 6858000"/>
              <a:gd name="connsiteX61" fmla="*/ 374255 w 1342244"/>
              <a:gd name="connsiteY61" fmla="*/ 2843952 h 6858000"/>
              <a:gd name="connsiteX62" fmla="*/ 308507 w 1342244"/>
              <a:gd name="connsiteY62" fmla="*/ 2554718 h 6858000"/>
              <a:gd name="connsiteX63" fmla="*/ 279324 w 1342244"/>
              <a:gd name="connsiteY63" fmla="*/ 2447068 h 6858000"/>
              <a:gd name="connsiteX64" fmla="*/ 283394 w 1342244"/>
              <a:gd name="connsiteY64" fmla="*/ 2423438 h 6858000"/>
              <a:gd name="connsiteX65" fmla="*/ 272284 w 1342244"/>
              <a:gd name="connsiteY65" fmla="*/ 2402874 h 6858000"/>
              <a:gd name="connsiteX66" fmla="*/ 274896 w 1342244"/>
              <a:gd name="connsiteY66" fmla="*/ 2381443 h 6858000"/>
              <a:gd name="connsiteX67" fmla="*/ 251225 w 1342244"/>
              <a:gd name="connsiteY67" fmla="*/ 2261920 h 6858000"/>
              <a:gd name="connsiteX68" fmla="*/ 241112 w 1342244"/>
              <a:gd name="connsiteY68" fmla="*/ 2195378 h 6858000"/>
              <a:gd name="connsiteX69" fmla="*/ 225329 w 1342244"/>
              <a:gd name="connsiteY69" fmla="*/ 2155135 h 6858000"/>
              <a:gd name="connsiteX70" fmla="*/ 222787 w 1342244"/>
              <a:gd name="connsiteY70" fmla="*/ 2118008 h 6858000"/>
              <a:gd name="connsiteX71" fmla="*/ 223780 w 1342244"/>
              <a:gd name="connsiteY71" fmla="*/ 2050531 h 6858000"/>
              <a:gd name="connsiteX72" fmla="*/ 196764 w 1342244"/>
              <a:gd name="connsiteY72" fmla="*/ 1906352 h 6858000"/>
              <a:gd name="connsiteX73" fmla="*/ 173321 w 1342244"/>
              <a:gd name="connsiteY73" fmla="*/ 1861531 h 6858000"/>
              <a:gd name="connsiteX74" fmla="*/ 127120 w 1342244"/>
              <a:gd name="connsiteY74" fmla="*/ 1732919 h 6858000"/>
              <a:gd name="connsiteX75" fmla="*/ 99431 w 1342244"/>
              <a:gd name="connsiteY75" fmla="*/ 1663540 h 6858000"/>
              <a:gd name="connsiteX76" fmla="*/ 98557 w 1342244"/>
              <a:gd name="connsiteY76" fmla="*/ 1615777 h 6858000"/>
              <a:gd name="connsiteX77" fmla="*/ 79352 w 1342244"/>
              <a:gd name="connsiteY77" fmla="*/ 1563678 h 6858000"/>
              <a:gd name="connsiteX78" fmla="*/ 85174 w 1342244"/>
              <a:gd name="connsiteY78" fmla="*/ 1477995 h 6858000"/>
              <a:gd name="connsiteX79" fmla="*/ 71259 w 1342244"/>
              <a:gd name="connsiteY79" fmla="*/ 1373769 h 6858000"/>
              <a:gd name="connsiteX80" fmla="*/ 79566 w 1342244"/>
              <a:gd name="connsiteY80" fmla="*/ 1307086 h 6858000"/>
              <a:gd name="connsiteX81" fmla="*/ 85439 w 1342244"/>
              <a:gd name="connsiteY81" fmla="*/ 1168288 h 6858000"/>
              <a:gd name="connsiteX82" fmla="*/ 77721 w 1342244"/>
              <a:gd name="connsiteY82" fmla="*/ 1142577 h 6858000"/>
              <a:gd name="connsiteX83" fmla="*/ 67027 w 1342244"/>
              <a:gd name="connsiteY83" fmla="*/ 1088484 h 6858000"/>
              <a:gd name="connsiteX84" fmla="*/ 55763 w 1342244"/>
              <a:gd name="connsiteY84" fmla="*/ 1016103 h 6858000"/>
              <a:gd name="connsiteX85" fmla="*/ 57219 w 1342244"/>
              <a:gd name="connsiteY85" fmla="*/ 954054 h 6858000"/>
              <a:gd name="connsiteX86" fmla="*/ 52084 w 1342244"/>
              <a:gd name="connsiteY86" fmla="*/ 896999 h 6858000"/>
              <a:gd name="connsiteX87" fmla="*/ 21492 w 1342244"/>
              <a:gd name="connsiteY87" fmla="*/ 821517 h 6858000"/>
              <a:gd name="connsiteX88" fmla="*/ 442 w 1342244"/>
              <a:gd name="connsiteY88" fmla="*/ 751353 h 6858000"/>
              <a:gd name="connsiteX89" fmla="*/ 0 w 1342244"/>
              <a:gd name="connsiteY89" fmla="*/ 721230 h 6858000"/>
              <a:gd name="connsiteX90" fmla="*/ 9132 w 1342244"/>
              <a:gd name="connsiteY90" fmla="*/ 619315 h 6858000"/>
              <a:gd name="connsiteX91" fmla="*/ 2788 w 1342244"/>
              <a:gd name="connsiteY91" fmla="*/ 585934 h 6858000"/>
              <a:gd name="connsiteX92" fmla="*/ 84 w 1342244"/>
              <a:gd name="connsiteY92" fmla="*/ 538948 h 6858000"/>
              <a:gd name="connsiteX93" fmla="*/ 3992 w 1342244"/>
              <a:gd name="connsiteY93" fmla="*/ 525163 h 6858000"/>
              <a:gd name="connsiteX94" fmla="*/ 30116 w 1342244"/>
              <a:gd name="connsiteY94" fmla="*/ 446567 h 6858000"/>
              <a:gd name="connsiteX95" fmla="*/ 29364 w 1342244"/>
              <a:gd name="connsiteY95" fmla="*/ 393828 h 6858000"/>
              <a:gd name="connsiteX96" fmla="*/ 29194 w 1342244"/>
              <a:gd name="connsiteY96" fmla="*/ 353137 h 6858000"/>
              <a:gd name="connsiteX97" fmla="*/ 34887 w 1342244"/>
              <a:gd name="connsiteY97" fmla="*/ 275771 h 6858000"/>
              <a:gd name="connsiteX98" fmla="*/ 44581 w 1342244"/>
              <a:gd name="connsiteY98" fmla="*/ 236673 h 6858000"/>
              <a:gd name="connsiteX99" fmla="*/ 43624 w 1342244"/>
              <a:gd name="connsiteY99" fmla="*/ 144983 h 6858000"/>
              <a:gd name="connsiteX100" fmla="*/ 33909 w 1342244"/>
              <a:gd name="connsiteY100" fmla="*/ 33857 h 6858000"/>
              <a:gd name="connsiteX101" fmla="*/ 15462 w 1342244"/>
              <a:gd name="connsiteY101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6 w 1342244"/>
              <a:gd name="connsiteY24" fmla="*/ 5344297 h 6858000"/>
              <a:gd name="connsiteX25" fmla="*/ 423664 w 1342244"/>
              <a:gd name="connsiteY25" fmla="*/ 5264214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6570 w 1342244"/>
              <a:gd name="connsiteY31" fmla="*/ 4993030 h 6858000"/>
              <a:gd name="connsiteX32" fmla="*/ 463479 w 1342244"/>
              <a:gd name="connsiteY32" fmla="*/ 4946844 h 6858000"/>
              <a:gd name="connsiteX33" fmla="*/ 474738 w 1342244"/>
              <a:gd name="connsiteY33" fmla="*/ 4858827 h 6858000"/>
              <a:gd name="connsiteX34" fmla="*/ 480641 w 1342244"/>
              <a:gd name="connsiteY34" fmla="*/ 4821170 h 6858000"/>
              <a:gd name="connsiteX35" fmla="*/ 486667 w 1342244"/>
              <a:gd name="connsiteY35" fmla="*/ 4750867 h 6858000"/>
              <a:gd name="connsiteX36" fmla="*/ 484474 w 1342244"/>
              <a:gd name="connsiteY36" fmla="*/ 4690749 h 6858000"/>
              <a:gd name="connsiteX37" fmla="*/ 479954 w 1342244"/>
              <a:gd name="connsiteY37" fmla="*/ 4584173 h 6858000"/>
              <a:gd name="connsiteX38" fmla="*/ 475037 w 1342244"/>
              <a:gd name="connsiteY38" fmla="*/ 4444346 h 6858000"/>
              <a:gd name="connsiteX39" fmla="*/ 471602 w 1342244"/>
              <a:gd name="connsiteY39" fmla="*/ 4375228 h 6858000"/>
              <a:gd name="connsiteX40" fmla="*/ 452255 w 1342244"/>
              <a:gd name="connsiteY40" fmla="*/ 4214165 h 6858000"/>
              <a:gd name="connsiteX41" fmla="*/ 453884 w 1342244"/>
              <a:gd name="connsiteY41" fmla="*/ 4076008 h 6858000"/>
              <a:gd name="connsiteX42" fmla="*/ 441584 w 1342244"/>
              <a:gd name="connsiteY42" fmla="*/ 4033999 h 6858000"/>
              <a:gd name="connsiteX43" fmla="*/ 441309 w 1342244"/>
              <a:gd name="connsiteY43" fmla="*/ 4013953 h 6858000"/>
              <a:gd name="connsiteX44" fmla="*/ 427604 w 1342244"/>
              <a:gd name="connsiteY44" fmla="*/ 3974753 h 6858000"/>
              <a:gd name="connsiteX45" fmla="*/ 433387 w 1342244"/>
              <a:gd name="connsiteY45" fmla="*/ 3901461 h 6858000"/>
              <a:gd name="connsiteX46" fmla="*/ 455981 w 1342244"/>
              <a:gd name="connsiteY46" fmla="*/ 3813873 h 6858000"/>
              <a:gd name="connsiteX47" fmla="*/ 453239 w 1342244"/>
              <a:gd name="connsiteY47" fmla="*/ 3777135 h 6858000"/>
              <a:gd name="connsiteX48" fmla="*/ 454972 w 1342244"/>
              <a:gd name="connsiteY48" fmla="*/ 3771656 h 6858000"/>
              <a:gd name="connsiteX49" fmla="*/ 458715 w 1342244"/>
              <a:gd name="connsiteY49" fmla="*/ 3769007 h 6858000"/>
              <a:gd name="connsiteX50" fmla="*/ 466877 w 1342244"/>
              <a:gd name="connsiteY50" fmla="*/ 3738082 h 6858000"/>
              <a:gd name="connsiteX51" fmla="*/ 474223 w 1342244"/>
              <a:gd name="connsiteY51" fmla="*/ 3673397 h 6858000"/>
              <a:gd name="connsiteX52" fmla="*/ 473519 w 1342244"/>
              <a:gd name="connsiteY52" fmla="*/ 3637109 h 6858000"/>
              <a:gd name="connsiteX53" fmla="*/ 476962 w 1342244"/>
              <a:gd name="connsiteY53" fmla="*/ 3536883 h 6858000"/>
              <a:gd name="connsiteX54" fmla="*/ 484500 w 1342244"/>
              <a:gd name="connsiteY54" fmla="*/ 3435652 h 6858000"/>
              <a:gd name="connsiteX55" fmla="*/ 498392 w 1342244"/>
              <a:gd name="connsiteY55" fmla="*/ 3295862 h 6858000"/>
              <a:gd name="connsiteX56" fmla="*/ 504159 w 1342244"/>
              <a:gd name="connsiteY56" fmla="*/ 3229163 h 6858000"/>
              <a:gd name="connsiteX57" fmla="*/ 480918 w 1342244"/>
              <a:gd name="connsiteY57" fmla="*/ 3158586 h 6858000"/>
              <a:gd name="connsiteX58" fmla="*/ 456326 w 1342244"/>
              <a:gd name="connsiteY58" fmla="*/ 3112365 h 6858000"/>
              <a:gd name="connsiteX59" fmla="*/ 441801 w 1342244"/>
              <a:gd name="connsiteY59" fmla="*/ 3072935 h 6858000"/>
              <a:gd name="connsiteX60" fmla="*/ 416975 w 1342244"/>
              <a:gd name="connsiteY60" fmla="*/ 2958185 h 6858000"/>
              <a:gd name="connsiteX61" fmla="*/ 374255 w 1342244"/>
              <a:gd name="connsiteY61" fmla="*/ 2843952 h 6858000"/>
              <a:gd name="connsiteX62" fmla="*/ 308507 w 1342244"/>
              <a:gd name="connsiteY62" fmla="*/ 2554718 h 6858000"/>
              <a:gd name="connsiteX63" fmla="*/ 279324 w 1342244"/>
              <a:gd name="connsiteY63" fmla="*/ 2447068 h 6858000"/>
              <a:gd name="connsiteX64" fmla="*/ 283394 w 1342244"/>
              <a:gd name="connsiteY64" fmla="*/ 2423438 h 6858000"/>
              <a:gd name="connsiteX65" fmla="*/ 272284 w 1342244"/>
              <a:gd name="connsiteY65" fmla="*/ 2402874 h 6858000"/>
              <a:gd name="connsiteX66" fmla="*/ 274896 w 1342244"/>
              <a:gd name="connsiteY66" fmla="*/ 2381443 h 6858000"/>
              <a:gd name="connsiteX67" fmla="*/ 251225 w 1342244"/>
              <a:gd name="connsiteY67" fmla="*/ 2261920 h 6858000"/>
              <a:gd name="connsiteX68" fmla="*/ 241112 w 1342244"/>
              <a:gd name="connsiteY68" fmla="*/ 2195378 h 6858000"/>
              <a:gd name="connsiteX69" fmla="*/ 225329 w 1342244"/>
              <a:gd name="connsiteY69" fmla="*/ 2155135 h 6858000"/>
              <a:gd name="connsiteX70" fmla="*/ 222787 w 1342244"/>
              <a:gd name="connsiteY70" fmla="*/ 2118008 h 6858000"/>
              <a:gd name="connsiteX71" fmla="*/ 223780 w 1342244"/>
              <a:gd name="connsiteY71" fmla="*/ 2050531 h 6858000"/>
              <a:gd name="connsiteX72" fmla="*/ 196764 w 1342244"/>
              <a:gd name="connsiteY72" fmla="*/ 1906352 h 6858000"/>
              <a:gd name="connsiteX73" fmla="*/ 173321 w 1342244"/>
              <a:gd name="connsiteY73" fmla="*/ 1861531 h 6858000"/>
              <a:gd name="connsiteX74" fmla="*/ 127120 w 1342244"/>
              <a:gd name="connsiteY74" fmla="*/ 1732919 h 6858000"/>
              <a:gd name="connsiteX75" fmla="*/ 99431 w 1342244"/>
              <a:gd name="connsiteY75" fmla="*/ 1663540 h 6858000"/>
              <a:gd name="connsiteX76" fmla="*/ 98557 w 1342244"/>
              <a:gd name="connsiteY76" fmla="*/ 1615777 h 6858000"/>
              <a:gd name="connsiteX77" fmla="*/ 79352 w 1342244"/>
              <a:gd name="connsiteY77" fmla="*/ 1563678 h 6858000"/>
              <a:gd name="connsiteX78" fmla="*/ 85174 w 1342244"/>
              <a:gd name="connsiteY78" fmla="*/ 1477995 h 6858000"/>
              <a:gd name="connsiteX79" fmla="*/ 71259 w 1342244"/>
              <a:gd name="connsiteY79" fmla="*/ 1373769 h 6858000"/>
              <a:gd name="connsiteX80" fmla="*/ 79566 w 1342244"/>
              <a:gd name="connsiteY80" fmla="*/ 1307086 h 6858000"/>
              <a:gd name="connsiteX81" fmla="*/ 85439 w 1342244"/>
              <a:gd name="connsiteY81" fmla="*/ 1168288 h 6858000"/>
              <a:gd name="connsiteX82" fmla="*/ 77721 w 1342244"/>
              <a:gd name="connsiteY82" fmla="*/ 1142577 h 6858000"/>
              <a:gd name="connsiteX83" fmla="*/ 67027 w 1342244"/>
              <a:gd name="connsiteY83" fmla="*/ 1088484 h 6858000"/>
              <a:gd name="connsiteX84" fmla="*/ 55763 w 1342244"/>
              <a:gd name="connsiteY84" fmla="*/ 1016103 h 6858000"/>
              <a:gd name="connsiteX85" fmla="*/ 57219 w 1342244"/>
              <a:gd name="connsiteY85" fmla="*/ 954054 h 6858000"/>
              <a:gd name="connsiteX86" fmla="*/ 52084 w 1342244"/>
              <a:gd name="connsiteY86" fmla="*/ 896999 h 6858000"/>
              <a:gd name="connsiteX87" fmla="*/ 21492 w 1342244"/>
              <a:gd name="connsiteY87" fmla="*/ 821517 h 6858000"/>
              <a:gd name="connsiteX88" fmla="*/ 442 w 1342244"/>
              <a:gd name="connsiteY88" fmla="*/ 751353 h 6858000"/>
              <a:gd name="connsiteX89" fmla="*/ 0 w 1342244"/>
              <a:gd name="connsiteY89" fmla="*/ 721230 h 6858000"/>
              <a:gd name="connsiteX90" fmla="*/ 9132 w 1342244"/>
              <a:gd name="connsiteY90" fmla="*/ 619315 h 6858000"/>
              <a:gd name="connsiteX91" fmla="*/ 2788 w 1342244"/>
              <a:gd name="connsiteY91" fmla="*/ 585934 h 6858000"/>
              <a:gd name="connsiteX92" fmla="*/ 84 w 1342244"/>
              <a:gd name="connsiteY92" fmla="*/ 538948 h 6858000"/>
              <a:gd name="connsiteX93" fmla="*/ 3992 w 1342244"/>
              <a:gd name="connsiteY93" fmla="*/ 525163 h 6858000"/>
              <a:gd name="connsiteX94" fmla="*/ 30116 w 1342244"/>
              <a:gd name="connsiteY94" fmla="*/ 446567 h 6858000"/>
              <a:gd name="connsiteX95" fmla="*/ 29364 w 1342244"/>
              <a:gd name="connsiteY95" fmla="*/ 393828 h 6858000"/>
              <a:gd name="connsiteX96" fmla="*/ 29194 w 1342244"/>
              <a:gd name="connsiteY96" fmla="*/ 353137 h 6858000"/>
              <a:gd name="connsiteX97" fmla="*/ 34887 w 1342244"/>
              <a:gd name="connsiteY97" fmla="*/ 275771 h 6858000"/>
              <a:gd name="connsiteX98" fmla="*/ 44581 w 1342244"/>
              <a:gd name="connsiteY98" fmla="*/ 236673 h 6858000"/>
              <a:gd name="connsiteX99" fmla="*/ 43624 w 1342244"/>
              <a:gd name="connsiteY99" fmla="*/ 144983 h 6858000"/>
              <a:gd name="connsiteX100" fmla="*/ 33909 w 1342244"/>
              <a:gd name="connsiteY100" fmla="*/ 33857 h 6858000"/>
              <a:gd name="connsiteX101" fmla="*/ 15462 w 1342244"/>
              <a:gd name="connsiteY101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23969 w 1342244"/>
              <a:gd name="connsiteY21" fmla="*/ 5553910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6 w 1342244"/>
              <a:gd name="connsiteY24" fmla="*/ 5344297 h 6858000"/>
              <a:gd name="connsiteX25" fmla="*/ 423664 w 1342244"/>
              <a:gd name="connsiteY25" fmla="*/ 5264214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6570 w 1342244"/>
              <a:gd name="connsiteY31" fmla="*/ 4993030 h 6858000"/>
              <a:gd name="connsiteX32" fmla="*/ 463479 w 1342244"/>
              <a:gd name="connsiteY32" fmla="*/ 4946844 h 6858000"/>
              <a:gd name="connsiteX33" fmla="*/ 474738 w 1342244"/>
              <a:gd name="connsiteY33" fmla="*/ 4858827 h 6858000"/>
              <a:gd name="connsiteX34" fmla="*/ 480641 w 1342244"/>
              <a:gd name="connsiteY34" fmla="*/ 4821170 h 6858000"/>
              <a:gd name="connsiteX35" fmla="*/ 486667 w 1342244"/>
              <a:gd name="connsiteY35" fmla="*/ 4750867 h 6858000"/>
              <a:gd name="connsiteX36" fmla="*/ 484474 w 1342244"/>
              <a:gd name="connsiteY36" fmla="*/ 4690749 h 6858000"/>
              <a:gd name="connsiteX37" fmla="*/ 479954 w 1342244"/>
              <a:gd name="connsiteY37" fmla="*/ 4584173 h 6858000"/>
              <a:gd name="connsiteX38" fmla="*/ 475037 w 1342244"/>
              <a:gd name="connsiteY38" fmla="*/ 4444346 h 6858000"/>
              <a:gd name="connsiteX39" fmla="*/ 471602 w 1342244"/>
              <a:gd name="connsiteY39" fmla="*/ 4375228 h 6858000"/>
              <a:gd name="connsiteX40" fmla="*/ 452255 w 1342244"/>
              <a:gd name="connsiteY40" fmla="*/ 4214165 h 6858000"/>
              <a:gd name="connsiteX41" fmla="*/ 453884 w 1342244"/>
              <a:gd name="connsiteY41" fmla="*/ 4076008 h 6858000"/>
              <a:gd name="connsiteX42" fmla="*/ 441584 w 1342244"/>
              <a:gd name="connsiteY42" fmla="*/ 4033999 h 6858000"/>
              <a:gd name="connsiteX43" fmla="*/ 441309 w 1342244"/>
              <a:gd name="connsiteY43" fmla="*/ 4013953 h 6858000"/>
              <a:gd name="connsiteX44" fmla="*/ 427604 w 1342244"/>
              <a:gd name="connsiteY44" fmla="*/ 3974753 h 6858000"/>
              <a:gd name="connsiteX45" fmla="*/ 433387 w 1342244"/>
              <a:gd name="connsiteY45" fmla="*/ 3901461 h 6858000"/>
              <a:gd name="connsiteX46" fmla="*/ 455981 w 1342244"/>
              <a:gd name="connsiteY46" fmla="*/ 3813873 h 6858000"/>
              <a:gd name="connsiteX47" fmla="*/ 453239 w 1342244"/>
              <a:gd name="connsiteY47" fmla="*/ 3777135 h 6858000"/>
              <a:gd name="connsiteX48" fmla="*/ 454972 w 1342244"/>
              <a:gd name="connsiteY48" fmla="*/ 3771656 h 6858000"/>
              <a:gd name="connsiteX49" fmla="*/ 458715 w 1342244"/>
              <a:gd name="connsiteY49" fmla="*/ 3769007 h 6858000"/>
              <a:gd name="connsiteX50" fmla="*/ 466877 w 1342244"/>
              <a:gd name="connsiteY50" fmla="*/ 3738082 h 6858000"/>
              <a:gd name="connsiteX51" fmla="*/ 474223 w 1342244"/>
              <a:gd name="connsiteY51" fmla="*/ 3673397 h 6858000"/>
              <a:gd name="connsiteX52" fmla="*/ 473519 w 1342244"/>
              <a:gd name="connsiteY52" fmla="*/ 3637109 h 6858000"/>
              <a:gd name="connsiteX53" fmla="*/ 476962 w 1342244"/>
              <a:gd name="connsiteY53" fmla="*/ 3536883 h 6858000"/>
              <a:gd name="connsiteX54" fmla="*/ 484500 w 1342244"/>
              <a:gd name="connsiteY54" fmla="*/ 3435652 h 6858000"/>
              <a:gd name="connsiteX55" fmla="*/ 498392 w 1342244"/>
              <a:gd name="connsiteY55" fmla="*/ 3295862 h 6858000"/>
              <a:gd name="connsiteX56" fmla="*/ 504159 w 1342244"/>
              <a:gd name="connsiteY56" fmla="*/ 3229163 h 6858000"/>
              <a:gd name="connsiteX57" fmla="*/ 480918 w 1342244"/>
              <a:gd name="connsiteY57" fmla="*/ 3158586 h 6858000"/>
              <a:gd name="connsiteX58" fmla="*/ 456326 w 1342244"/>
              <a:gd name="connsiteY58" fmla="*/ 3112365 h 6858000"/>
              <a:gd name="connsiteX59" fmla="*/ 441801 w 1342244"/>
              <a:gd name="connsiteY59" fmla="*/ 3072935 h 6858000"/>
              <a:gd name="connsiteX60" fmla="*/ 416975 w 1342244"/>
              <a:gd name="connsiteY60" fmla="*/ 2958185 h 6858000"/>
              <a:gd name="connsiteX61" fmla="*/ 374255 w 1342244"/>
              <a:gd name="connsiteY61" fmla="*/ 2843952 h 6858000"/>
              <a:gd name="connsiteX62" fmla="*/ 308507 w 1342244"/>
              <a:gd name="connsiteY62" fmla="*/ 2554718 h 6858000"/>
              <a:gd name="connsiteX63" fmla="*/ 279324 w 1342244"/>
              <a:gd name="connsiteY63" fmla="*/ 2447068 h 6858000"/>
              <a:gd name="connsiteX64" fmla="*/ 283394 w 1342244"/>
              <a:gd name="connsiteY64" fmla="*/ 2423438 h 6858000"/>
              <a:gd name="connsiteX65" fmla="*/ 272284 w 1342244"/>
              <a:gd name="connsiteY65" fmla="*/ 2402874 h 6858000"/>
              <a:gd name="connsiteX66" fmla="*/ 274896 w 1342244"/>
              <a:gd name="connsiteY66" fmla="*/ 2381443 h 6858000"/>
              <a:gd name="connsiteX67" fmla="*/ 251225 w 1342244"/>
              <a:gd name="connsiteY67" fmla="*/ 2261920 h 6858000"/>
              <a:gd name="connsiteX68" fmla="*/ 241112 w 1342244"/>
              <a:gd name="connsiteY68" fmla="*/ 2195378 h 6858000"/>
              <a:gd name="connsiteX69" fmla="*/ 225329 w 1342244"/>
              <a:gd name="connsiteY69" fmla="*/ 2155135 h 6858000"/>
              <a:gd name="connsiteX70" fmla="*/ 222787 w 1342244"/>
              <a:gd name="connsiteY70" fmla="*/ 2118008 h 6858000"/>
              <a:gd name="connsiteX71" fmla="*/ 223780 w 1342244"/>
              <a:gd name="connsiteY71" fmla="*/ 2050531 h 6858000"/>
              <a:gd name="connsiteX72" fmla="*/ 196764 w 1342244"/>
              <a:gd name="connsiteY72" fmla="*/ 1906352 h 6858000"/>
              <a:gd name="connsiteX73" fmla="*/ 173321 w 1342244"/>
              <a:gd name="connsiteY73" fmla="*/ 1861531 h 6858000"/>
              <a:gd name="connsiteX74" fmla="*/ 127120 w 1342244"/>
              <a:gd name="connsiteY74" fmla="*/ 1732919 h 6858000"/>
              <a:gd name="connsiteX75" fmla="*/ 99431 w 1342244"/>
              <a:gd name="connsiteY75" fmla="*/ 1663540 h 6858000"/>
              <a:gd name="connsiteX76" fmla="*/ 98557 w 1342244"/>
              <a:gd name="connsiteY76" fmla="*/ 1615777 h 6858000"/>
              <a:gd name="connsiteX77" fmla="*/ 79352 w 1342244"/>
              <a:gd name="connsiteY77" fmla="*/ 1563678 h 6858000"/>
              <a:gd name="connsiteX78" fmla="*/ 85174 w 1342244"/>
              <a:gd name="connsiteY78" fmla="*/ 1477995 h 6858000"/>
              <a:gd name="connsiteX79" fmla="*/ 71259 w 1342244"/>
              <a:gd name="connsiteY79" fmla="*/ 1373769 h 6858000"/>
              <a:gd name="connsiteX80" fmla="*/ 79566 w 1342244"/>
              <a:gd name="connsiteY80" fmla="*/ 1307086 h 6858000"/>
              <a:gd name="connsiteX81" fmla="*/ 85439 w 1342244"/>
              <a:gd name="connsiteY81" fmla="*/ 1168288 h 6858000"/>
              <a:gd name="connsiteX82" fmla="*/ 77721 w 1342244"/>
              <a:gd name="connsiteY82" fmla="*/ 1142577 h 6858000"/>
              <a:gd name="connsiteX83" fmla="*/ 67027 w 1342244"/>
              <a:gd name="connsiteY83" fmla="*/ 1088484 h 6858000"/>
              <a:gd name="connsiteX84" fmla="*/ 55763 w 1342244"/>
              <a:gd name="connsiteY84" fmla="*/ 1016103 h 6858000"/>
              <a:gd name="connsiteX85" fmla="*/ 57219 w 1342244"/>
              <a:gd name="connsiteY85" fmla="*/ 954054 h 6858000"/>
              <a:gd name="connsiteX86" fmla="*/ 52084 w 1342244"/>
              <a:gd name="connsiteY86" fmla="*/ 896999 h 6858000"/>
              <a:gd name="connsiteX87" fmla="*/ 21492 w 1342244"/>
              <a:gd name="connsiteY87" fmla="*/ 821517 h 6858000"/>
              <a:gd name="connsiteX88" fmla="*/ 442 w 1342244"/>
              <a:gd name="connsiteY88" fmla="*/ 751353 h 6858000"/>
              <a:gd name="connsiteX89" fmla="*/ 0 w 1342244"/>
              <a:gd name="connsiteY89" fmla="*/ 721230 h 6858000"/>
              <a:gd name="connsiteX90" fmla="*/ 9132 w 1342244"/>
              <a:gd name="connsiteY90" fmla="*/ 619315 h 6858000"/>
              <a:gd name="connsiteX91" fmla="*/ 2788 w 1342244"/>
              <a:gd name="connsiteY91" fmla="*/ 585934 h 6858000"/>
              <a:gd name="connsiteX92" fmla="*/ 84 w 1342244"/>
              <a:gd name="connsiteY92" fmla="*/ 538948 h 6858000"/>
              <a:gd name="connsiteX93" fmla="*/ 3992 w 1342244"/>
              <a:gd name="connsiteY93" fmla="*/ 525163 h 6858000"/>
              <a:gd name="connsiteX94" fmla="*/ 30116 w 1342244"/>
              <a:gd name="connsiteY94" fmla="*/ 446567 h 6858000"/>
              <a:gd name="connsiteX95" fmla="*/ 29364 w 1342244"/>
              <a:gd name="connsiteY95" fmla="*/ 393828 h 6858000"/>
              <a:gd name="connsiteX96" fmla="*/ 29194 w 1342244"/>
              <a:gd name="connsiteY96" fmla="*/ 353137 h 6858000"/>
              <a:gd name="connsiteX97" fmla="*/ 34887 w 1342244"/>
              <a:gd name="connsiteY97" fmla="*/ 275771 h 6858000"/>
              <a:gd name="connsiteX98" fmla="*/ 44581 w 1342244"/>
              <a:gd name="connsiteY98" fmla="*/ 236673 h 6858000"/>
              <a:gd name="connsiteX99" fmla="*/ 43624 w 1342244"/>
              <a:gd name="connsiteY99" fmla="*/ 144983 h 6858000"/>
              <a:gd name="connsiteX100" fmla="*/ 33909 w 1342244"/>
              <a:gd name="connsiteY100" fmla="*/ 33857 h 6858000"/>
              <a:gd name="connsiteX101" fmla="*/ 15462 w 1342244"/>
              <a:gd name="connsiteY101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75506 w 1342244"/>
              <a:gd name="connsiteY23" fmla="*/ 5344297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27604 w 1342244"/>
              <a:gd name="connsiteY43" fmla="*/ 3974753 h 6858000"/>
              <a:gd name="connsiteX44" fmla="*/ 433387 w 1342244"/>
              <a:gd name="connsiteY44" fmla="*/ 3901461 h 6858000"/>
              <a:gd name="connsiteX45" fmla="*/ 455981 w 1342244"/>
              <a:gd name="connsiteY45" fmla="*/ 3813873 h 6858000"/>
              <a:gd name="connsiteX46" fmla="*/ 453239 w 1342244"/>
              <a:gd name="connsiteY46" fmla="*/ 3777135 h 6858000"/>
              <a:gd name="connsiteX47" fmla="*/ 454972 w 1342244"/>
              <a:gd name="connsiteY47" fmla="*/ 3771656 h 6858000"/>
              <a:gd name="connsiteX48" fmla="*/ 458715 w 1342244"/>
              <a:gd name="connsiteY48" fmla="*/ 3769007 h 6858000"/>
              <a:gd name="connsiteX49" fmla="*/ 466877 w 1342244"/>
              <a:gd name="connsiteY49" fmla="*/ 3738082 h 6858000"/>
              <a:gd name="connsiteX50" fmla="*/ 474223 w 1342244"/>
              <a:gd name="connsiteY50" fmla="*/ 3673397 h 6858000"/>
              <a:gd name="connsiteX51" fmla="*/ 473519 w 1342244"/>
              <a:gd name="connsiteY51" fmla="*/ 3637109 h 6858000"/>
              <a:gd name="connsiteX52" fmla="*/ 476962 w 1342244"/>
              <a:gd name="connsiteY52" fmla="*/ 3536883 h 6858000"/>
              <a:gd name="connsiteX53" fmla="*/ 484500 w 1342244"/>
              <a:gd name="connsiteY53" fmla="*/ 3435652 h 6858000"/>
              <a:gd name="connsiteX54" fmla="*/ 498392 w 1342244"/>
              <a:gd name="connsiteY54" fmla="*/ 3295862 h 6858000"/>
              <a:gd name="connsiteX55" fmla="*/ 504159 w 1342244"/>
              <a:gd name="connsiteY55" fmla="*/ 3229163 h 6858000"/>
              <a:gd name="connsiteX56" fmla="*/ 480918 w 1342244"/>
              <a:gd name="connsiteY56" fmla="*/ 3158586 h 6858000"/>
              <a:gd name="connsiteX57" fmla="*/ 456326 w 1342244"/>
              <a:gd name="connsiteY57" fmla="*/ 3112365 h 6858000"/>
              <a:gd name="connsiteX58" fmla="*/ 441801 w 1342244"/>
              <a:gd name="connsiteY58" fmla="*/ 3072935 h 6858000"/>
              <a:gd name="connsiteX59" fmla="*/ 416975 w 1342244"/>
              <a:gd name="connsiteY59" fmla="*/ 2958185 h 6858000"/>
              <a:gd name="connsiteX60" fmla="*/ 374255 w 1342244"/>
              <a:gd name="connsiteY60" fmla="*/ 2843952 h 6858000"/>
              <a:gd name="connsiteX61" fmla="*/ 308507 w 1342244"/>
              <a:gd name="connsiteY61" fmla="*/ 2554718 h 6858000"/>
              <a:gd name="connsiteX62" fmla="*/ 279324 w 1342244"/>
              <a:gd name="connsiteY62" fmla="*/ 2447068 h 6858000"/>
              <a:gd name="connsiteX63" fmla="*/ 283394 w 1342244"/>
              <a:gd name="connsiteY63" fmla="*/ 2423438 h 6858000"/>
              <a:gd name="connsiteX64" fmla="*/ 272284 w 1342244"/>
              <a:gd name="connsiteY64" fmla="*/ 2402874 h 6858000"/>
              <a:gd name="connsiteX65" fmla="*/ 274896 w 1342244"/>
              <a:gd name="connsiteY65" fmla="*/ 2381443 h 6858000"/>
              <a:gd name="connsiteX66" fmla="*/ 251225 w 1342244"/>
              <a:gd name="connsiteY66" fmla="*/ 2261920 h 6858000"/>
              <a:gd name="connsiteX67" fmla="*/ 241112 w 1342244"/>
              <a:gd name="connsiteY67" fmla="*/ 2195378 h 6858000"/>
              <a:gd name="connsiteX68" fmla="*/ 225329 w 1342244"/>
              <a:gd name="connsiteY68" fmla="*/ 2155135 h 6858000"/>
              <a:gd name="connsiteX69" fmla="*/ 222787 w 1342244"/>
              <a:gd name="connsiteY69" fmla="*/ 2118008 h 6858000"/>
              <a:gd name="connsiteX70" fmla="*/ 223780 w 1342244"/>
              <a:gd name="connsiteY70" fmla="*/ 2050531 h 6858000"/>
              <a:gd name="connsiteX71" fmla="*/ 196764 w 1342244"/>
              <a:gd name="connsiteY71" fmla="*/ 1906352 h 6858000"/>
              <a:gd name="connsiteX72" fmla="*/ 173321 w 1342244"/>
              <a:gd name="connsiteY72" fmla="*/ 1861531 h 6858000"/>
              <a:gd name="connsiteX73" fmla="*/ 127120 w 1342244"/>
              <a:gd name="connsiteY73" fmla="*/ 1732919 h 6858000"/>
              <a:gd name="connsiteX74" fmla="*/ 99431 w 1342244"/>
              <a:gd name="connsiteY74" fmla="*/ 1663540 h 6858000"/>
              <a:gd name="connsiteX75" fmla="*/ 98557 w 1342244"/>
              <a:gd name="connsiteY75" fmla="*/ 1615777 h 6858000"/>
              <a:gd name="connsiteX76" fmla="*/ 79352 w 1342244"/>
              <a:gd name="connsiteY76" fmla="*/ 1563678 h 6858000"/>
              <a:gd name="connsiteX77" fmla="*/ 85174 w 1342244"/>
              <a:gd name="connsiteY77" fmla="*/ 1477995 h 6858000"/>
              <a:gd name="connsiteX78" fmla="*/ 71259 w 1342244"/>
              <a:gd name="connsiteY78" fmla="*/ 1373769 h 6858000"/>
              <a:gd name="connsiteX79" fmla="*/ 79566 w 1342244"/>
              <a:gd name="connsiteY79" fmla="*/ 1307086 h 6858000"/>
              <a:gd name="connsiteX80" fmla="*/ 85439 w 1342244"/>
              <a:gd name="connsiteY80" fmla="*/ 1168288 h 6858000"/>
              <a:gd name="connsiteX81" fmla="*/ 77721 w 1342244"/>
              <a:gd name="connsiteY81" fmla="*/ 1142577 h 6858000"/>
              <a:gd name="connsiteX82" fmla="*/ 67027 w 1342244"/>
              <a:gd name="connsiteY82" fmla="*/ 1088484 h 6858000"/>
              <a:gd name="connsiteX83" fmla="*/ 55763 w 1342244"/>
              <a:gd name="connsiteY83" fmla="*/ 1016103 h 6858000"/>
              <a:gd name="connsiteX84" fmla="*/ 57219 w 1342244"/>
              <a:gd name="connsiteY84" fmla="*/ 954054 h 6858000"/>
              <a:gd name="connsiteX85" fmla="*/ 52084 w 1342244"/>
              <a:gd name="connsiteY85" fmla="*/ 896999 h 6858000"/>
              <a:gd name="connsiteX86" fmla="*/ 21492 w 1342244"/>
              <a:gd name="connsiteY86" fmla="*/ 821517 h 6858000"/>
              <a:gd name="connsiteX87" fmla="*/ 442 w 1342244"/>
              <a:gd name="connsiteY87" fmla="*/ 751353 h 6858000"/>
              <a:gd name="connsiteX88" fmla="*/ 0 w 1342244"/>
              <a:gd name="connsiteY88" fmla="*/ 721230 h 6858000"/>
              <a:gd name="connsiteX89" fmla="*/ 9132 w 1342244"/>
              <a:gd name="connsiteY89" fmla="*/ 619315 h 6858000"/>
              <a:gd name="connsiteX90" fmla="*/ 2788 w 1342244"/>
              <a:gd name="connsiteY90" fmla="*/ 585934 h 6858000"/>
              <a:gd name="connsiteX91" fmla="*/ 84 w 1342244"/>
              <a:gd name="connsiteY91" fmla="*/ 538948 h 6858000"/>
              <a:gd name="connsiteX92" fmla="*/ 3992 w 1342244"/>
              <a:gd name="connsiteY92" fmla="*/ 525163 h 6858000"/>
              <a:gd name="connsiteX93" fmla="*/ 30116 w 1342244"/>
              <a:gd name="connsiteY93" fmla="*/ 446567 h 6858000"/>
              <a:gd name="connsiteX94" fmla="*/ 29364 w 1342244"/>
              <a:gd name="connsiteY94" fmla="*/ 393828 h 6858000"/>
              <a:gd name="connsiteX95" fmla="*/ 29194 w 1342244"/>
              <a:gd name="connsiteY95" fmla="*/ 353137 h 6858000"/>
              <a:gd name="connsiteX96" fmla="*/ 34887 w 1342244"/>
              <a:gd name="connsiteY96" fmla="*/ 275771 h 6858000"/>
              <a:gd name="connsiteX97" fmla="*/ 44581 w 1342244"/>
              <a:gd name="connsiteY97" fmla="*/ 236673 h 6858000"/>
              <a:gd name="connsiteX98" fmla="*/ 43624 w 1342244"/>
              <a:gd name="connsiteY98" fmla="*/ 144983 h 6858000"/>
              <a:gd name="connsiteX99" fmla="*/ 33909 w 1342244"/>
              <a:gd name="connsiteY99" fmla="*/ 33857 h 6858000"/>
              <a:gd name="connsiteX100" fmla="*/ 15462 w 1342244"/>
              <a:gd name="connsiteY10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75506 w 1342244"/>
              <a:gd name="connsiteY23" fmla="*/ 5344297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27604 w 1342244"/>
              <a:gd name="connsiteY43" fmla="*/ 3974753 h 6858000"/>
              <a:gd name="connsiteX44" fmla="*/ 433387 w 1342244"/>
              <a:gd name="connsiteY44" fmla="*/ 3901461 h 6858000"/>
              <a:gd name="connsiteX45" fmla="*/ 455981 w 1342244"/>
              <a:gd name="connsiteY45" fmla="*/ 3813873 h 6858000"/>
              <a:gd name="connsiteX46" fmla="*/ 453239 w 1342244"/>
              <a:gd name="connsiteY46" fmla="*/ 3777135 h 6858000"/>
              <a:gd name="connsiteX47" fmla="*/ 454972 w 1342244"/>
              <a:gd name="connsiteY47" fmla="*/ 3771656 h 6858000"/>
              <a:gd name="connsiteX48" fmla="*/ 458715 w 1342244"/>
              <a:gd name="connsiteY48" fmla="*/ 3769007 h 6858000"/>
              <a:gd name="connsiteX49" fmla="*/ 466877 w 1342244"/>
              <a:gd name="connsiteY49" fmla="*/ 3738082 h 6858000"/>
              <a:gd name="connsiteX50" fmla="*/ 474223 w 1342244"/>
              <a:gd name="connsiteY50" fmla="*/ 3673397 h 6858000"/>
              <a:gd name="connsiteX51" fmla="*/ 473519 w 1342244"/>
              <a:gd name="connsiteY51" fmla="*/ 3637109 h 6858000"/>
              <a:gd name="connsiteX52" fmla="*/ 476962 w 1342244"/>
              <a:gd name="connsiteY52" fmla="*/ 3536883 h 6858000"/>
              <a:gd name="connsiteX53" fmla="*/ 484500 w 1342244"/>
              <a:gd name="connsiteY53" fmla="*/ 3435652 h 6858000"/>
              <a:gd name="connsiteX54" fmla="*/ 498392 w 1342244"/>
              <a:gd name="connsiteY54" fmla="*/ 3295862 h 6858000"/>
              <a:gd name="connsiteX55" fmla="*/ 504159 w 1342244"/>
              <a:gd name="connsiteY55" fmla="*/ 3229163 h 6858000"/>
              <a:gd name="connsiteX56" fmla="*/ 480918 w 1342244"/>
              <a:gd name="connsiteY56" fmla="*/ 3158586 h 6858000"/>
              <a:gd name="connsiteX57" fmla="*/ 456326 w 1342244"/>
              <a:gd name="connsiteY57" fmla="*/ 3112365 h 6858000"/>
              <a:gd name="connsiteX58" fmla="*/ 441801 w 1342244"/>
              <a:gd name="connsiteY58" fmla="*/ 3072935 h 6858000"/>
              <a:gd name="connsiteX59" fmla="*/ 416975 w 1342244"/>
              <a:gd name="connsiteY59" fmla="*/ 2958185 h 6858000"/>
              <a:gd name="connsiteX60" fmla="*/ 374255 w 1342244"/>
              <a:gd name="connsiteY60" fmla="*/ 2843952 h 6858000"/>
              <a:gd name="connsiteX61" fmla="*/ 308507 w 1342244"/>
              <a:gd name="connsiteY61" fmla="*/ 2554718 h 6858000"/>
              <a:gd name="connsiteX62" fmla="*/ 279324 w 1342244"/>
              <a:gd name="connsiteY62" fmla="*/ 2447068 h 6858000"/>
              <a:gd name="connsiteX63" fmla="*/ 283394 w 1342244"/>
              <a:gd name="connsiteY63" fmla="*/ 2423438 h 6858000"/>
              <a:gd name="connsiteX64" fmla="*/ 272284 w 1342244"/>
              <a:gd name="connsiteY64" fmla="*/ 2402874 h 6858000"/>
              <a:gd name="connsiteX65" fmla="*/ 274896 w 1342244"/>
              <a:gd name="connsiteY65" fmla="*/ 2381443 h 6858000"/>
              <a:gd name="connsiteX66" fmla="*/ 251225 w 1342244"/>
              <a:gd name="connsiteY66" fmla="*/ 2261920 h 6858000"/>
              <a:gd name="connsiteX67" fmla="*/ 241112 w 1342244"/>
              <a:gd name="connsiteY67" fmla="*/ 2195378 h 6858000"/>
              <a:gd name="connsiteX68" fmla="*/ 225329 w 1342244"/>
              <a:gd name="connsiteY68" fmla="*/ 2155135 h 6858000"/>
              <a:gd name="connsiteX69" fmla="*/ 222787 w 1342244"/>
              <a:gd name="connsiteY69" fmla="*/ 2118008 h 6858000"/>
              <a:gd name="connsiteX70" fmla="*/ 223780 w 1342244"/>
              <a:gd name="connsiteY70" fmla="*/ 2050531 h 6858000"/>
              <a:gd name="connsiteX71" fmla="*/ 196764 w 1342244"/>
              <a:gd name="connsiteY71" fmla="*/ 1906352 h 6858000"/>
              <a:gd name="connsiteX72" fmla="*/ 173321 w 1342244"/>
              <a:gd name="connsiteY72" fmla="*/ 1861531 h 6858000"/>
              <a:gd name="connsiteX73" fmla="*/ 127120 w 1342244"/>
              <a:gd name="connsiteY73" fmla="*/ 1732919 h 6858000"/>
              <a:gd name="connsiteX74" fmla="*/ 99431 w 1342244"/>
              <a:gd name="connsiteY74" fmla="*/ 1663540 h 6858000"/>
              <a:gd name="connsiteX75" fmla="*/ 98557 w 1342244"/>
              <a:gd name="connsiteY75" fmla="*/ 1615777 h 6858000"/>
              <a:gd name="connsiteX76" fmla="*/ 79352 w 1342244"/>
              <a:gd name="connsiteY76" fmla="*/ 1563678 h 6858000"/>
              <a:gd name="connsiteX77" fmla="*/ 85174 w 1342244"/>
              <a:gd name="connsiteY77" fmla="*/ 1477995 h 6858000"/>
              <a:gd name="connsiteX78" fmla="*/ 71259 w 1342244"/>
              <a:gd name="connsiteY78" fmla="*/ 1373769 h 6858000"/>
              <a:gd name="connsiteX79" fmla="*/ 79566 w 1342244"/>
              <a:gd name="connsiteY79" fmla="*/ 1307086 h 6858000"/>
              <a:gd name="connsiteX80" fmla="*/ 85439 w 1342244"/>
              <a:gd name="connsiteY80" fmla="*/ 1168288 h 6858000"/>
              <a:gd name="connsiteX81" fmla="*/ 77721 w 1342244"/>
              <a:gd name="connsiteY81" fmla="*/ 1142577 h 6858000"/>
              <a:gd name="connsiteX82" fmla="*/ 67027 w 1342244"/>
              <a:gd name="connsiteY82" fmla="*/ 1088484 h 6858000"/>
              <a:gd name="connsiteX83" fmla="*/ 55763 w 1342244"/>
              <a:gd name="connsiteY83" fmla="*/ 1016103 h 6858000"/>
              <a:gd name="connsiteX84" fmla="*/ 57219 w 1342244"/>
              <a:gd name="connsiteY84" fmla="*/ 954054 h 6858000"/>
              <a:gd name="connsiteX85" fmla="*/ 52084 w 1342244"/>
              <a:gd name="connsiteY85" fmla="*/ 896999 h 6858000"/>
              <a:gd name="connsiteX86" fmla="*/ 21492 w 1342244"/>
              <a:gd name="connsiteY86" fmla="*/ 821517 h 6858000"/>
              <a:gd name="connsiteX87" fmla="*/ 442 w 1342244"/>
              <a:gd name="connsiteY87" fmla="*/ 751353 h 6858000"/>
              <a:gd name="connsiteX88" fmla="*/ 0 w 1342244"/>
              <a:gd name="connsiteY88" fmla="*/ 721230 h 6858000"/>
              <a:gd name="connsiteX89" fmla="*/ 9132 w 1342244"/>
              <a:gd name="connsiteY89" fmla="*/ 619315 h 6858000"/>
              <a:gd name="connsiteX90" fmla="*/ 2788 w 1342244"/>
              <a:gd name="connsiteY90" fmla="*/ 585934 h 6858000"/>
              <a:gd name="connsiteX91" fmla="*/ 84 w 1342244"/>
              <a:gd name="connsiteY91" fmla="*/ 538948 h 6858000"/>
              <a:gd name="connsiteX92" fmla="*/ 3992 w 1342244"/>
              <a:gd name="connsiteY92" fmla="*/ 525163 h 6858000"/>
              <a:gd name="connsiteX93" fmla="*/ 30116 w 1342244"/>
              <a:gd name="connsiteY93" fmla="*/ 446567 h 6858000"/>
              <a:gd name="connsiteX94" fmla="*/ 29364 w 1342244"/>
              <a:gd name="connsiteY94" fmla="*/ 393828 h 6858000"/>
              <a:gd name="connsiteX95" fmla="*/ 29194 w 1342244"/>
              <a:gd name="connsiteY95" fmla="*/ 353137 h 6858000"/>
              <a:gd name="connsiteX96" fmla="*/ 34887 w 1342244"/>
              <a:gd name="connsiteY96" fmla="*/ 275771 h 6858000"/>
              <a:gd name="connsiteX97" fmla="*/ 44581 w 1342244"/>
              <a:gd name="connsiteY97" fmla="*/ 236673 h 6858000"/>
              <a:gd name="connsiteX98" fmla="*/ 43624 w 1342244"/>
              <a:gd name="connsiteY98" fmla="*/ 144983 h 6858000"/>
              <a:gd name="connsiteX99" fmla="*/ 33909 w 1342244"/>
              <a:gd name="connsiteY99" fmla="*/ 33857 h 6858000"/>
              <a:gd name="connsiteX100" fmla="*/ 15462 w 1342244"/>
              <a:gd name="connsiteY10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75506 w 1342244"/>
              <a:gd name="connsiteY23" fmla="*/ 5344297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27604 w 1342244"/>
              <a:gd name="connsiteY43" fmla="*/ 3974753 h 6858000"/>
              <a:gd name="connsiteX44" fmla="*/ 433387 w 1342244"/>
              <a:gd name="connsiteY44" fmla="*/ 3901461 h 6858000"/>
              <a:gd name="connsiteX45" fmla="*/ 455981 w 1342244"/>
              <a:gd name="connsiteY45" fmla="*/ 3813873 h 6858000"/>
              <a:gd name="connsiteX46" fmla="*/ 453239 w 1342244"/>
              <a:gd name="connsiteY46" fmla="*/ 3777135 h 6858000"/>
              <a:gd name="connsiteX47" fmla="*/ 454972 w 1342244"/>
              <a:gd name="connsiteY47" fmla="*/ 3771656 h 6858000"/>
              <a:gd name="connsiteX48" fmla="*/ 458715 w 1342244"/>
              <a:gd name="connsiteY48" fmla="*/ 3769007 h 6858000"/>
              <a:gd name="connsiteX49" fmla="*/ 466877 w 1342244"/>
              <a:gd name="connsiteY49" fmla="*/ 3738082 h 6858000"/>
              <a:gd name="connsiteX50" fmla="*/ 474223 w 1342244"/>
              <a:gd name="connsiteY50" fmla="*/ 3673397 h 6858000"/>
              <a:gd name="connsiteX51" fmla="*/ 473519 w 1342244"/>
              <a:gd name="connsiteY51" fmla="*/ 3637109 h 6858000"/>
              <a:gd name="connsiteX52" fmla="*/ 476962 w 1342244"/>
              <a:gd name="connsiteY52" fmla="*/ 3536883 h 6858000"/>
              <a:gd name="connsiteX53" fmla="*/ 484500 w 1342244"/>
              <a:gd name="connsiteY53" fmla="*/ 3435652 h 6858000"/>
              <a:gd name="connsiteX54" fmla="*/ 498392 w 1342244"/>
              <a:gd name="connsiteY54" fmla="*/ 3295862 h 6858000"/>
              <a:gd name="connsiteX55" fmla="*/ 504159 w 1342244"/>
              <a:gd name="connsiteY55" fmla="*/ 3229163 h 6858000"/>
              <a:gd name="connsiteX56" fmla="*/ 480918 w 1342244"/>
              <a:gd name="connsiteY56" fmla="*/ 3158586 h 6858000"/>
              <a:gd name="connsiteX57" fmla="*/ 456326 w 1342244"/>
              <a:gd name="connsiteY57" fmla="*/ 3112365 h 6858000"/>
              <a:gd name="connsiteX58" fmla="*/ 441801 w 1342244"/>
              <a:gd name="connsiteY58" fmla="*/ 3072935 h 6858000"/>
              <a:gd name="connsiteX59" fmla="*/ 416975 w 1342244"/>
              <a:gd name="connsiteY59" fmla="*/ 2958185 h 6858000"/>
              <a:gd name="connsiteX60" fmla="*/ 374255 w 1342244"/>
              <a:gd name="connsiteY60" fmla="*/ 2843952 h 6858000"/>
              <a:gd name="connsiteX61" fmla="*/ 308507 w 1342244"/>
              <a:gd name="connsiteY61" fmla="*/ 2554718 h 6858000"/>
              <a:gd name="connsiteX62" fmla="*/ 279324 w 1342244"/>
              <a:gd name="connsiteY62" fmla="*/ 2447068 h 6858000"/>
              <a:gd name="connsiteX63" fmla="*/ 283394 w 1342244"/>
              <a:gd name="connsiteY63" fmla="*/ 2423438 h 6858000"/>
              <a:gd name="connsiteX64" fmla="*/ 272284 w 1342244"/>
              <a:gd name="connsiteY64" fmla="*/ 2402874 h 6858000"/>
              <a:gd name="connsiteX65" fmla="*/ 274896 w 1342244"/>
              <a:gd name="connsiteY65" fmla="*/ 2381443 h 6858000"/>
              <a:gd name="connsiteX66" fmla="*/ 251225 w 1342244"/>
              <a:gd name="connsiteY66" fmla="*/ 2261920 h 6858000"/>
              <a:gd name="connsiteX67" fmla="*/ 241112 w 1342244"/>
              <a:gd name="connsiteY67" fmla="*/ 2195378 h 6858000"/>
              <a:gd name="connsiteX68" fmla="*/ 225329 w 1342244"/>
              <a:gd name="connsiteY68" fmla="*/ 2155135 h 6858000"/>
              <a:gd name="connsiteX69" fmla="*/ 222787 w 1342244"/>
              <a:gd name="connsiteY69" fmla="*/ 2118008 h 6858000"/>
              <a:gd name="connsiteX70" fmla="*/ 223780 w 1342244"/>
              <a:gd name="connsiteY70" fmla="*/ 2050531 h 6858000"/>
              <a:gd name="connsiteX71" fmla="*/ 196764 w 1342244"/>
              <a:gd name="connsiteY71" fmla="*/ 1906352 h 6858000"/>
              <a:gd name="connsiteX72" fmla="*/ 173321 w 1342244"/>
              <a:gd name="connsiteY72" fmla="*/ 1861531 h 6858000"/>
              <a:gd name="connsiteX73" fmla="*/ 127120 w 1342244"/>
              <a:gd name="connsiteY73" fmla="*/ 1732919 h 6858000"/>
              <a:gd name="connsiteX74" fmla="*/ 99431 w 1342244"/>
              <a:gd name="connsiteY74" fmla="*/ 1663540 h 6858000"/>
              <a:gd name="connsiteX75" fmla="*/ 98557 w 1342244"/>
              <a:gd name="connsiteY75" fmla="*/ 1615777 h 6858000"/>
              <a:gd name="connsiteX76" fmla="*/ 79352 w 1342244"/>
              <a:gd name="connsiteY76" fmla="*/ 1563678 h 6858000"/>
              <a:gd name="connsiteX77" fmla="*/ 85174 w 1342244"/>
              <a:gd name="connsiteY77" fmla="*/ 1477995 h 6858000"/>
              <a:gd name="connsiteX78" fmla="*/ 71259 w 1342244"/>
              <a:gd name="connsiteY78" fmla="*/ 1373769 h 6858000"/>
              <a:gd name="connsiteX79" fmla="*/ 79566 w 1342244"/>
              <a:gd name="connsiteY79" fmla="*/ 1307086 h 6858000"/>
              <a:gd name="connsiteX80" fmla="*/ 85439 w 1342244"/>
              <a:gd name="connsiteY80" fmla="*/ 1168288 h 6858000"/>
              <a:gd name="connsiteX81" fmla="*/ 77721 w 1342244"/>
              <a:gd name="connsiteY81" fmla="*/ 1142577 h 6858000"/>
              <a:gd name="connsiteX82" fmla="*/ 67027 w 1342244"/>
              <a:gd name="connsiteY82" fmla="*/ 1088484 h 6858000"/>
              <a:gd name="connsiteX83" fmla="*/ 55763 w 1342244"/>
              <a:gd name="connsiteY83" fmla="*/ 1016103 h 6858000"/>
              <a:gd name="connsiteX84" fmla="*/ 57219 w 1342244"/>
              <a:gd name="connsiteY84" fmla="*/ 954054 h 6858000"/>
              <a:gd name="connsiteX85" fmla="*/ 52084 w 1342244"/>
              <a:gd name="connsiteY85" fmla="*/ 896999 h 6858000"/>
              <a:gd name="connsiteX86" fmla="*/ 21492 w 1342244"/>
              <a:gd name="connsiteY86" fmla="*/ 821517 h 6858000"/>
              <a:gd name="connsiteX87" fmla="*/ 442 w 1342244"/>
              <a:gd name="connsiteY87" fmla="*/ 751353 h 6858000"/>
              <a:gd name="connsiteX88" fmla="*/ 0 w 1342244"/>
              <a:gd name="connsiteY88" fmla="*/ 721230 h 6858000"/>
              <a:gd name="connsiteX89" fmla="*/ 9132 w 1342244"/>
              <a:gd name="connsiteY89" fmla="*/ 619315 h 6858000"/>
              <a:gd name="connsiteX90" fmla="*/ 2788 w 1342244"/>
              <a:gd name="connsiteY90" fmla="*/ 585934 h 6858000"/>
              <a:gd name="connsiteX91" fmla="*/ 84 w 1342244"/>
              <a:gd name="connsiteY91" fmla="*/ 538948 h 6858000"/>
              <a:gd name="connsiteX92" fmla="*/ 3992 w 1342244"/>
              <a:gd name="connsiteY92" fmla="*/ 525163 h 6858000"/>
              <a:gd name="connsiteX93" fmla="*/ 30116 w 1342244"/>
              <a:gd name="connsiteY93" fmla="*/ 446567 h 6858000"/>
              <a:gd name="connsiteX94" fmla="*/ 29364 w 1342244"/>
              <a:gd name="connsiteY94" fmla="*/ 393828 h 6858000"/>
              <a:gd name="connsiteX95" fmla="*/ 29194 w 1342244"/>
              <a:gd name="connsiteY95" fmla="*/ 353137 h 6858000"/>
              <a:gd name="connsiteX96" fmla="*/ 34887 w 1342244"/>
              <a:gd name="connsiteY96" fmla="*/ 275771 h 6858000"/>
              <a:gd name="connsiteX97" fmla="*/ 44581 w 1342244"/>
              <a:gd name="connsiteY97" fmla="*/ 236673 h 6858000"/>
              <a:gd name="connsiteX98" fmla="*/ 43624 w 1342244"/>
              <a:gd name="connsiteY98" fmla="*/ 144983 h 6858000"/>
              <a:gd name="connsiteX99" fmla="*/ 33909 w 1342244"/>
              <a:gd name="connsiteY99" fmla="*/ 33857 h 6858000"/>
              <a:gd name="connsiteX100" fmla="*/ 15462 w 1342244"/>
              <a:gd name="connsiteY10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27604 w 1342244"/>
              <a:gd name="connsiteY43" fmla="*/ 3974753 h 6858000"/>
              <a:gd name="connsiteX44" fmla="*/ 433387 w 1342244"/>
              <a:gd name="connsiteY44" fmla="*/ 3901461 h 6858000"/>
              <a:gd name="connsiteX45" fmla="*/ 455981 w 1342244"/>
              <a:gd name="connsiteY45" fmla="*/ 3813873 h 6858000"/>
              <a:gd name="connsiteX46" fmla="*/ 453239 w 1342244"/>
              <a:gd name="connsiteY46" fmla="*/ 3777135 h 6858000"/>
              <a:gd name="connsiteX47" fmla="*/ 454972 w 1342244"/>
              <a:gd name="connsiteY47" fmla="*/ 3771656 h 6858000"/>
              <a:gd name="connsiteX48" fmla="*/ 458715 w 1342244"/>
              <a:gd name="connsiteY48" fmla="*/ 3769007 h 6858000"/>
              <a:gd name="connsiteX49" fmla="*/ 466877 w 1342244"/>
              <a:gd name="connsiteY49" fmla="*/ 3738082 h 6858000"/>
              <a:gd name="connsiteX50" fmla="*/ 474223 w 1342244"/>
              <a:gd name="connsiteY50" fmla="*/ 3673397 h 6858000"/>
              <a:gd name="connsiteX51" fmla="*/ 473519 w 1342244"/>
              <a:gd name="connsiteY51" fmla="*/ 3637109 h 6858000"/>
              <a:gd name="connsiteX52" fmla="*/ 476962 w 1342244"/>
              <a:gd name="connsiteY52" fmla="*/ 3536883 h 6858000"/>
              <a:gd name="connsiteX53" fmla="*/ 484500 w 1342244"/>
              <a:gd name="connsiteY53" fmla="*/ 3435652 h 6858000"/>
              <a:gd name="connsiteX54" fmla="*/ 498392 w 1342244"/>
              <a:gd name="connsiteY54" fmla="*/ 3295862 h 6858000"/>
              <a:gd name="connsiteX55" fmla="*/ 504159 w 1342244"/>
              <a:gd name="connsiteY55" fmla="*/ 3229163 h 6858000"/>
              <a:gd name="connsiteX56" fmla="*/ 480918 w 1342244"/>
              <a:gd name="connsiteY56" fmla="*/ 3158586 h 6858000"/>
              <a:gd name="connsiteX57" fmla="*/ 456326 w 1342244"/>
              <a:gd name="connsiteY57" fmla="*/ 3112365 h 6858000"/>
              <a:gd name="connsiteX58" fmla="*/ 441801 w 1342244"/>
              <a:gd name="connsiteY58" fmla="*/ 3072935 h 6858000"/>
              <a:gd name="connsiteX59" fmla="*/ 416975 w 1342244"/>
              <a:gd name="connsiteY59" fmla="*/ 2958185 h 6858000"/>
              <a:gd name="connsiteX60" fmla="*/ 374255 w 1342244"/>
              <a:gd name="connsiteY60" fmla="*/ 2843952 h 6858000"/>
              <a:gd name="connsiteX61" fmla="*/ 308507 w 1342244"/>
              <a:gd name="connsiteY61" fmla="*/ 2554718 h 6858000"/>
              <a:gd name="connsiteX62" fmla="*/ 279324 w 1342244"/>
              <a:gd name="connsiteY62" fmla="*/ 2447068 h 6858000"/>
              <a:gd name="connsiteX63" fmla="*/ 283394 w 1342244"/>
              <a:gd name="connsiteY63" fmla="*/ 2423438 h 6858000"/>
              <a:gd name="connsiteX64" fmla="*/ 272284 w 1342244"/>
              <a:gd name="connsiteY64" fmla="*/ 2402874 h 6858000"/>
              <a:gd name="connsiteX65" fmla="*/ 274896 w 1342244"/>
              <a:gd name="connsiteY65" fmla="*/ 2381443 h 6858000"/>
              <a:gd name="connsiteX66" fmla="*/ 251225 w 1342244"/>
              <a:gd name="connsiteY66" fmla="*/ 2261920 h 6858000"/>
              <a:gd name="connsiteX67" fmla="*/ 241112 w 1342244"/>
              <a:gd name="connsiteY67" fmla="*/ 2195378 h 6858000"/>
              <a:gd name="connsiteX68" fmla="*/ 225329 w 1342244"/>
              <a:gd name="connsiteY68" fmla="*/ 2155135 h 6858000"/>
              <a:gd name="connsiteX69" fmla="*/ 222787 w 1342244"/>
              <a:gd name="connsiteY69" fmla="*/ 2118008 h 6858000"/>
              <a:gd name="connsiteX70" fmla="*/ 223780 w 1342244"/>
              <a:gd name="connsiteY70" fmla="*/ 2050531 h 6858000"/>
              <a:gd name="connsiteX71" fmla="*/ 196764 w 1342244"/>
              <a:gd name="connsiteY71" fmla="*/ 1906352 h 6858000"/>
              <a:gd name="connsiteX72" fmla="*/ 173321 w 1342244"/>
              <a:gd name="connsiteY72" fmla="*/ 1861531 h 6858000"/>
              <a:gd name="connsiteX73" fmla="*/ 127120 w 1342244"/>
              <a:gd name="connsiteY73" fmla="*/ 1732919 h 6858000"/>
              <a:gd name="connsiteX74" fmla="*/ 99431 w 1342244"/>
              <a:gd name="connsiteY74" fmla="*/ 1663540 h 6858000"/>
              <a:gd name="connsiteX75" fmla="*/ 98557 w 1342244"/>
              <a:gd name="connsiteY75" fmla="*/ 1615777 h 6858000"/>
              <a:gd name="connsiteX76" fmla="*/ 79352 w 1342244"/>
              <a:gd name="connsiteY76" fmla="*/ 1563678 h 6858000"/>
              <a:gd name="connsiteX77" fmla="*/ 85174 w 1342244"/>
              <a:gd name="connsiteY77" fmla="*/ 1477995 h 6858000"/>
              <a:gd name="connsiteX78" fmla="*/ 71259 w 1342244"/>
              <a:gd name="connsiteY78" fmla="*/ 1373769 h 6858000"/>
              <a:gd name="connsiteX79" fmla="*/ 79566 w 1342244"/>
              <a:gd name="connsiteY79" fmla="*/ 1307086 h 6858000"/>
              <a:gd name="connsiteX80" fmla="*/ 85439 w 1342244"/>
              <a:gd name="connsiteY80" fmla="*/ 1168288 h 6858000"/>
              <a:gd name="connsiteX81" fmla="*/ 77721 w 1342244"/>
              <a:gd name="connsiteY81" fmla="*/ 1142577 h 6858000"/>
              <a:gd name="connsiteX82" fmla="*/ 67027 w 1342244"/>
              <a:gd name="connsiteY82" fmla="*/ 1088484 h 6858000"/>
              <a:gd name="connsiteX83" fmla="*/ 55763 w 1342244"/>
              <a:gd name="connsiteY83" fmla="*/ 1016103 h 6858000"/>
              <a:gd name="connsiteX84" fmla="*/ 57219 w 1342244"/>
              <a:gd name="connsiteY84" fmla="*/ 954054 h 6858000"/>
              <a:gd name="connsiteX85" fmla="*/ 52084 w 1342244"/>
              <a:gd name="connsiteY85" fmla="*/ 896999 h 6858000"/>
              <a:gd name="connsiteX86" fmla="*/ 21492 w 1342244"/>
              <a:gd name="connsiteY86" fmla="*/ 821517 h 6858000"/>
              <a:gd name="connsiteX87" fmla="*/ 442 w 1342244"/>
              <a:gd name="connsiteY87" fmla="*/ 751353 h 6858000"/>
              <a:gd name="connsiteX88" fmla="*/ 0 w 1342244"/>
              <a:gd name="connsiteY88" fmla="*/ 721230 h 6858000"/>
              <a:gd name="connsiteX89" fmla="*/ 9132 w 1342244"/>
              <a:gd name="connsiteY89" fmla="*/ 619315 h 6858000"/>
              <a:gd name="connsiteX90" fmla="*/ 2788 w 1342244"/>
              <a:gd name="connsiteY90" fmla="*/ 585934 h 6858000"/>
              <a:gd name="connsiteX91" fmla="*/ 84 w 1342244"/>
              <a:gd name="connsiteY91" fmla="*/ 538948 h 6858000"/>
              <a:gd name="connsiteX92" fmla="*/ 3992 w 1342244"/>
              <a:gd name="connsiteY92" fmla="*/ 525163 h 6858000"/>
              <a:gd name="connsiteX93" fmla="*/ 30116 w 1342244"/>
              <a:gd name="connsiteY93" fmla="*/ 446567 h 6858000"/>
              <a:gd name="connsiteX94" fmla="*/ 29364 w 1342244"/>
              <a:gd name="connsiteY94" fmla="*/ 393828 h 6858000"/>
              <a:gd name="connsiteX95" fmla="*/ 29194 w 1342244"/>
              <a:gd name="connsiteY95" fmla="*/ 353137 h 6858000"/>
              <a:gd name="connsiteX96" fmla="*/ 34887 w 1342244"/>
              <a:gd name="connsiteY96" fmla="*/ 275771 h 6858000"/>
              <a:gd name="connsiteX97" fmla="*/ 44581 w 1342244"/>
              <a:gd name="connsiteY97" fmla="*/ 236673 h 6858000"/>
              <a:gd name="connsiteX98" fmla="*/ 43624 w 1342244"/>
              <a:gd name="connsiteY98" fmla="*/ 144983 h 6858000"/>
              <a:gd name="connsiteX99" fmla="*/ 33909 w 1342244"/>
              <a:gd name="connsiteY99" fmla="*/ 33857 h 6858000"/>
              <a:gd name="connsiteX100" fmla="*/ 15462 w 1342244"/>
              <a:gd name="connsiteY10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53239 w 1342244"/>
              <a:gd name="connsiteY45" fmla="*/ 3777135 h 6858000"/>
              <a:gd name="connsiteX46" fmla="*/ 454972 w 1342244"/>
              <a:gd name="connsiteY46" fmla="*/ 3771656 h 6858000"/>
              <a:gd name="connsiteX47" fmla="*/ 458715 w 1342244"/>
              <a:gd name="connsiteY47" fmla="*/ 3769007 h 6858000"/>
              <a:gd name="connsiteX48" fmla="*/ 466877 w 1342244"/>
              <a:gd name="connsiteY48" fmla="*/ 3738082 h 6858000"/>
              <a:gd name="connsiteX49" fmla="*/ 474223 w 1342244"/>
              <a:gd name="connsiteY49" fmla="*/ 3673397 h 6858000"/>
              <a:gd name="connsiteX50" fmla="*/ 473519 w 1342244"/>
              <a:gd name="connsiteY50" fmla="*/ 3637109 h 6858000"/>
              <a:gd name="connsiteX51" fmla="*/ 476962 w 1342244"/>
              <a:gd name="connsiteY51" fmla="*/ 3536883 h 6858000"/>
              <a:gd name="connsiteX52" fmla="*/ 484500 w 1342244"/>
              <a:gd name="connsiteY52" fmla="*/ 3435652 h 6858000"/>
              <a:gd name="connsiteX53" fmla="*/ 498392 w 1342244"/>
              <a:gd name="connsiteY53" fmla="*/ 3295862 h 6858000"/>
              <a:gd name="connsiteX54" fmla="*/ 504159 w 1342244"/>
              <a:gd name="connsiteY54" fmla="*/ 3229163 h 6858000"/>
              <a:gd name="connsiteX55" fmla="*/ 480918 w 1342244"/>
              <a:gd name="connsiteY55" fmla="*/ 3158586 h 6858000"/>
              <a:gd name="connsiteX56" fmla="*/ 456326 w 1342244"/>
              <a:gd name="connsiteY56" fmla="*/ 3112365 h 6858000"/>
              <a:gd name="connsiteX57" fmla="*/ 441801 w 1342244"/>
              <a:gd name="connsiteY57" fmla="*/ 3072935 h 6858000"/>
              <a:gd name="connsiteX58" fmla="*/ 416975 w 1342244"/>
              <a:gd name="connsiteY58" fmla="*/ 2958185 h 6858000"/>
              <a:gd name="connsiteX59" fmla="*/ 374255 w 1342244"/>
              <a:gd name="connsiteY59" fmla="*/ 2843952 h 6858000"/>
              <a:gd name="connsiteX60" fmla="*/ 308507 w 1342244"/>
              <a:gd name="connsiteY60" fmla="*/ 2554718 h 6858000"/>
              <a:gd name="connsiteX61" fmla="*/ 279324 w 1342244"/>
              <a:gd name="connsiteY61" fmla="*/ 2447068 h 6858000"/>
              <a:gd name="connsiteX62" fmla="*/ 283394 w 1342244"/>
              <a:gd name="connsiteY62" fmla="*/ 2423438 h 6858000"/>
              <a:gd name="connsiteX63" fmla="*/ 272284 w 1342244"/>
              <a:gd name="connsiteY63" fmla="*/ 2402874 h 6858000"/>
              <a:gd name="connsiteX64" fmla="*/ 274896 w 1342244"/>
              <a:gd name="connsiteY64" fmla="*/ 2381443 h 6858000"/>
              <a:gd name="connsiteX65" fmla="*/ 251225 w 1342244"/>
              <a:gd name="connsiteY65" fmla="*/ 2261920 h 6858000"/>
              <a:gd name="connsiteX66" fmla="*/ 241112 w 1342244"/>
              <a:gd name="connsiteY66" fmla="*/ 2195378 h 6858000"/>
              <a:gd name="connsiteX67" fmla="*/ 225329 w 1342244"/>
              <a:gd name="connsiteY67" fmla="*/ 2155135 h 6858000"/>
              <a:gd name="connsiteX68" fmla="*/ 222787 w 1342244"/>
              <a:gd name="connsiteY68" fmla="*/ 2118008 h 6858000"/>
              <a:gd name="connsiteX69" fmla="*/ 223780 w 1342244"/>
              <a:gd name="connsiteY69" fmla="*/ 2050531 h 6858000"/>
              <a:gd name="connsiteX70" fmla="*/ 196764 w 1342244"/>
              <a:gd name="connsiteY70" fmla="*/ 1906352 h 6858000"/>
              <a:gd name="connsiteX71" fmla="*/ 173321 w 1342244"/>
              <a:gd name="connsiteY71" fmla="*/ 1861531 h 6858000"/>
              <a:gd name="connsiteX72" fmla="*/ 127120 w 1342244"/>
              <a:gd name="connsiteY72" fmla="*/ 1732919 h 6858000"/>
              <a:gd name="connsiteX73" fmla="*/ 99431 w 1342244"/>
              <a:gd name="connsiteY73" fmla="*/ 1663540 h 6858000"/>
              <a:gd name="connsiteX74" fmla="*/ 98557 w 1342244"/>
              <a:gd name="connsiteY74" fmla="*/ 1615777 h 6858000"/>
              <a:gd name="connsiteX75" fmla="*/ 79352 w 1342244"/>
              <a:gd name="connsiteY75" fmla="*/ 1563678 h 6858000"/>
              <a:gd name="connsiteX76" fmla="*/ 85174 w 1342244"/>
              <a:gd name="connsiteY76" fmla="*/ 1477995 h 6858000"/>
              <a:gd name="connsiteX77" fmla="*/ 71259 w 1342244"/>
              <a:gd name="connsiteY77" fmla="*/ 1373769 h 6858000"/>
              <a:gd name="connsiteX78" fmla="*/ 79566 w 1342244"/>
              <a:gd name="connsiteY78" fmla="*/ 1307086 h 6858000"/>
              <a:gd name="connsiteX79" fmla="*/ 85439 w 1342244"/>
              <a:gd name="connsiteY79" fmla="*/ 1168288 h 6858000"/>
              <a:gd name="connsiteX80" fmla="*/ 77721 w 1342244"/>
              <a:gd name="connsiteY80" fmla="*/ 1142577 h 6858000"/>
              <a:gd name="connsiteX81" fmla="*/ 67027 w 1342244"/>
              <a:gd name="connsiteY81" fmla="*/ 1088484 h 6858000"/>
              <a:gd name="connsiteX82" fmla="*/ 55763 w 1342244"/>
              <a:gd name="connsiteY82" fmla="*/ 1016103 h 6858000"/>
              <a:gd name="connsiteX83" fmla="*/ 57219 w 1342244"/>
              <a:gd name="connsiteY83" fmla="*/ 954054 h 6858000"/>
              <a:gd name="connsiteX84" fmla="*/ 52084 w 1342244"/>
              <a:gd name="connsiteY84" fmla="*/ 896999 h 6858000"/>
              <a:gd name="connsiteX85" fmla="*/ 21492 w 1342244"/>
              <a:gd name="connsiteY85" fmla="*/ 821517 h 6858000"/>
              <a:gd name="connsiteX86" fmla="*/ 442 w 1342244"/>
              <a:gd name="connsiteY86" fmla="*/ 751353 h 6858000"/>
              <a:gd name="connsiteX87" fmla="*/ 0 w 1342244"/>
              <a:gd name="connsiteY87" fmla="*/ 721230 h 6858000"/>
              <a:gd name="connsiteX88" fmla="*/ 9132 w 1342244"/>
              <a:gd name="connsiteY88" fmla="*/ 619315 h 6858000"/>
              <a:gd name="connsiteX89" fmla="*/ 2788 w 1342244"/>
              <a:gd name="connsiteY89" fmla="*/ 585934 h 6858000"/>
              <a:gd name="connsiteX90" fmla="*/ 84 w 1342244"/>
              <a:gd name="connsiteY90" fmla="*/ 538948 h 6858000"/>
              <a:gd name="connsiteX91" fmla="*/ 3992 w 1342244"/>
              <a:gd name="connsiteY91" fmla="*/ 525163 h 6858000"/>
              <a:gd name="connsiteX92" fmla="*/ 30116 w 1342244"/>
              <a:gd name="connsiteY92" fmla="*/ 446567 h 6858000"/>
              <a:gd name="connsiteX93" fmla="*/ 29364 w 1342244"/>
              <a:gd name="connsiteY93" fmla="*/ 393828 h 6858000"/>
              <a:gd name="connsiteX94" fmla="*/ 29194 w 1342244"/>
              <a:gd name="connsiteY94" fmla="*/ 353137 h 6858000"/>
              <a:gd name="connsiteX95" fmla="*/ 34887 w 1342244"/>
              <a:gd name="connsiteY95" fmla="*/ 275771 h 6858000"/>
              <a:gd name="connsiteX96" fmla="*/ 44581 w 1342244"/>
              <a:gd name="connsiteY96" fmla="*/ 236673 h 6858000"/>
              <a:gd name="connsiteX97" fmla="*/ 43624 w 1342244"/>
              <a:gd name="connsiteY97" fmla="*/ 144983 h 6858000"/>
              <a:gd name="connsiteX98" fmla="*/ 33909 w 1342244"/>
              <a:gd name="connsiteY98" fmla="*/ 33857 h 6858000"/>
              <a:gd name="connsiteX99" fmla="*/ 15462 w 1342244"/>
              <a:gd name="connsiteY99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53239 w 1342244"/>
              <a:gd name="connsiteY45" fmla="*/ 3777135 h 6858000"/>
              <a:gd name="connsiteX46" fmla="*/ 454972 w 1342244"/>
              <a:gd name="connsiteY46" fmla="*/ 3771656 h 6858000"/>
              <a:gd name="connsiteX47" fmla="*/ 466877 w 1342244"/>
              <a:gd name="connsiteY47" fmla="*/ 3738082 h 6858000"/>
              <a:gd name="connsiteX48" fmla="*/ 474223 w 1342244"/>
              <a:gd name="connsiteY48" fmla="*/ 3673397 h 6858000"/>
              <a:gd name="connsiteX49" fmla="*/ 473519 w 1342244"/>
              <a:gd name="connsiteY49" fmla="*/ 3637109 h 6858000"/>
              <a:gd name="connsiteX50" fmla="*/ 476962 w 1342244"/>
              <a:gd name="connsiteY50" fmla="*/ 3536883 h 6858000"/>
              <a:gd name="connsiteX51" fmla="*/ 484500 w 1342244"/>
              <a:gd name="connsiteY51" fmla="*/ 3435652 h 6858000"/>
              <a:gd name="connsiteX52" fmla="*/ 498392 w 1342244"/>
              <a:gd name="connsiteY52" fmla="*/ 3295862 h 6858000"/>
              <a:gd name="connsiteX53" fmla="*/ 504159 w 1342244"/>
              <a:gd name="connsiteY53" fmla="*/ 3229163 h 6858000"/>
              <a:gd name="connsiteX54" fmla="*/ 480918 w 1342244"/>
              <a:gd name="connsiteY54" fmla="*/ 3158586 h 6858000"/>
              <a:gd name="connsiteX55" fmla="*/ 456326 w 1342244"/>
              <a:gd name="connsiteY55" fmla="*/ 3112365 h 6858000"/>
              <a:gd name="connsiteX56" fmla="*/ 441801 w 1342244"/>
              <a:gd name="connsiteY56" fmla="*/ 3072935 h 6858000"/>
              <a:gd name="connsiteX57" fmla="*/ 416975 w 1342244"/>
              <a:gd name="connsiteY57" fmla="*/ 2958185 h 6858000"/>
              <a:gd name="connsiteX58" fmla="*/ 374255 w 1342244"/>
              <a:gd name="connsiteY58" fmla="*/ 2843952 h 6858000"/>
              <a:gd name="connsiteX59" fmla="*/ 308507 w 1342244"/>
              <a:gd name="connsiteY59" fmla="*/ 2554718 h 6858000"/>
              <a:gd name="connsiteX60" fmla="*/ 279324 w 1342244"/>
              <a:gd name="connsiteY60" fmla="*/ 2447068 h 6858000"/>
              <a:gd name="connsiteX61" fmla="*/ 283394 w 1342244"/>
              <a:gd name="connsiteY61" fmla="*/ 2423438 h 6858000"/>
              <a:gd name="connsiteX62" fmla="*/ 272284 w 1342244"/>
              <a:gd name="connsiteY62" fmla="*/ 2402874 h 6858000"/>
              <a:gd name="connsiteX63" fmla="*/ 274896 w 1342244"/>
              <a:gd name="connsiteY63" fmla="*/ 2381443 h 6858000"/>
              <a:gd name="connsiteX64" fmla="*/ 251225 w 1342244"/>
              <a:gd name="connsiteY64" fmla="*/ 2261920 h 6858000"/>
              <a:gd name="connsiteX65" fmla="*/ 241112 w 1342244"/>
              <a:gd name="connsiteY65" fmla="*/ 2195378 h 6858000"/>
              <a:gd name="connsiteX66" fmla="*/ 225329 w 1342244"/>
              <a:gd name="connsiteY66" fmla="*/ 2155135 h 6858000"/>
              <a:gd name="connsiteX67" fmla="*/ 222787 w 1342244"/>
              <a:gd name="connsiteY67" fmla="*/ 2118008 h 6858000"/>
              <a:gd name="connsiteX68" fmla="*/ 223780 w 1342244"/>
              <a:gd name="connsiteY68" fmla="*/ 2050531 h 6858000"/>
              <a:gd name="connsiteX69" fmla="*/ 196764 w 1342244"/>
              <a:gd name="connsiteY69" fmla="*/ 1906352 h 6858000"/>
              <a:gd name="connsiteX70" fmla="*/ 173321 w 1342244"/>
              <a:gd name="connsiteY70" fmla="*/ 1861531 h 6858000"/>
              <a:gd name="connsiteX71" fmla="*/ 127120 w 1342244"/>
              <a:gd name="connsiteY71" fmla="*/ 1732919 h 6858000"/>
              <a:gd name="connsiteX72" fmla="*/ 99431 w 1342244"/>
              <a:gd name="connsiteY72" fmla="*/ 1663540 h 6858000"/>
              <a:gd name="connsiteX73" fmla="*/ 98557 w 1342244"/>
              <a:gd name="connsiteY73" fmla="*/ 1615777 h 6858000"/>
              <a:gd name="connsiteX74" fmla="*/ 79352 w 1342244"/>
              <a:gd name="connsiteY74" fmla="*/ 1563678 h 6858000"/>
              <a:gd name="connsiteX75" fmla="*/ 85174 w 1342244"/>
              <a:gd name="connsiteY75" fmla="*/ 1477995 h 6858000"/>
              <a:gd name="connsiteX76" fmla="*/ 71259 w 1342244"/>
              <a:gd name="connsiteY76" fmla="*/ 1373769 h 6858000"/>
              <a:gd name="connsiteX77" fmla="*/ 79566 w 1342244"/>
              <a:gd name="connsiteY77" fmla="*/ 1307086 h 6858000"/>
              <a:gd name="connsiteX78" fmla="*/ 85439 w 1342244"/>
              <a:gd name="connsiteY78" fmla="*/ 1168288 h 6858000"/>
              <a:gd name="connsiteX79" fmla="*/ 77721 w 1342244"/>
              <a:gd name="connsiteY79" fmla="*/ 1142577 h 6858000"/>
              <a:gd name="connsiteX80" fmla="*/ 67027 w 1342244"/>
              <a:gd name="connsiteY80" fmla="*/ 1088484 h 6858000"/>
              <a:gd name="connsiteX81" fmla="*/ 55763 w 1342244"/>
              <a:gd name="connsiteY81" fmla="*/ 1016103 h 6858000"/>
              <a:gd name="connsiteX82" fmla="*/ 57219 w 1342244"/>
              <a:gd name="connsiteY82" fmla="*/ 954054 h 6858000"/>
              <a:gd name="connsiteX83" fmla="*/ 52084 w 1342244"/>
              <a:gd name="connsiteY83" fmla="*/ 896999 h 6858000"/>
              <a:gd name="connsiteX84" fmla="*/ 21492 w 1342244"/>
              <a:gd name="connsiteY84" fmla="*/ 821517 h 6858000"/>
              <a:gd name="connsiteX85" fmla="*/ 442 w 1342244"/>
              <a:gd name="connsiteY85" fmla="*/ 751353 h 6858000"/>
              <a:gd name="connsiteX86" fmla="*/ 0 w 1342244"/>
              <a:gd name="connsiteY86" fmla="*/ 721230 h 6858000"/>
              <a:gd name="connsiteX87" fmla="*/ 9132 w 1342244"/>
              <a:gd name="connsiteY87" fmla="*/ 619315 h 6858000"/>
              <a:gd name="connsiteX88" fmla="*/ 2788 w 1342244"/>
              <a:gd name="connsiteY88" fmla="*/ 585934 h 6858000"/>
              <a:gd name="connsiteX89" fmla="*/ 84 w 1342244"/>
              <a:gd name="connsiteY89" fmla="*/ 538948 h 6858000"/>
              <a:gd name="connsiteX90" fmla="*/ 3992 w 1342244"/>
              <a:gd name="connsiteY90" fmla="*/ 525163 h 6858000"/>
              <a:gd name="connsiteX91" fmla="*/ 30116 w 1342244"/>
              <a:gd name="connsiteY91" fmla="*/ 446567 h 6858000"/>
              <a:gd name="connsiteX92" fmla="*/ 29364 w 1342244"/>
              <a:gd name="connsiteY92" fmla="*/ 393828 h 6858000"/>
              <a:gd name="connsiteX93" fmla="*/ 29194 w 1342244"/>
              <a:gd name="connsiteY93" fmla="*/ 353137 h 6858000"/>
              <a:gd name="connsiteX94" fmla="*/ 34887 w 1342244"/>
              <a:gd name="connsiteY94" fmla="*/ 275771 h 6858000"/>
              <a:gd name="connsiteX95" fmla="*/ 44581 w 1342244"/>
              <a:gd name="connsiteY95" fmla="*/ 236673 h 6858000"/>
              <a:gd name="connsiteX96" fmla="*/ 43624 w 1342244"/>
              <a:gd name="connsiteY96" fmla="*/ 144983 h 6858000"/>
              <a:gd name="connsiteX97" fmla="*/ 33909 w 1342244"/>
              <a:gd name="connsiteY97" fmla="*/ 33857 h 6858000"/>
              <a:gd name="connsiteX98" fmla="*/ 15462 w 1342244"/>
              <a:gd name="connsiteY98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53239 w 1342244"/>
              <a:gd name="connsiteY45" fmla="*/ 3777135 h 6858000"/>
              <a:gd name="connsiteX46" fmla="*/ 466877 w 1342244"/>
              <a:gd name="connsiteY46" fmla="*/ 3738082 h 6858000"/>
              <a:gd name="connsiteX47" fmla="*/ 474223 w 1342244"/>
              <a:gd name="connsiteY47" fmla="*/ 3673397 h 6858000"/>
              <a:gd name="connsiteX48" fmla="*/ 473519 w 1342244"/>
              <a:gd name="connsiteY48" fmla="*/ 3637109 h 6858000"/>
              <a:gd name="connsiteX49" fmla="*/ 476962 w 1342244"/>
              <a:gd name="connsiteY49" fmla="*/ 3536883 h 6858000"/>
              <a:gd name="connsiteX50" fmla="*/ 484500 w 1342244"/>
              <a:gd name="connsiteY50" fmla="*/ 3435652 h 6858000"/>
              <a:gd name="connsiteX51" fmla="*/ 498392 w 1342244"/>
              <a:gd name="connsiteY51" fmla="*/ 3295862 h 6858000"/>
              <a:gd name="connsiteX52" fmla="*/ 504159 w 1342244"/>
              <a:gd name="connsiteY52" fmla="*/ 3229163 h 6858000"/>
              <a:gd name="connsiteX53" fmla="*/ 480918 w 1342244"/>
              <a:gd name="connsiteY53" fmla="*/ 3158586 h 6858000"/>
              <a:gd name="connsiteX54" fmla="*/ 456326 w 1342244"/>
              <a:gd name="connsiteY54" fmla="*/ 3112365 h 6858000"/>
              <a:gd name="connsiteX55" fmla="*/ 441801 w 1342244"/>
              <a:gd name="connsiteY55" fmla="*/ 3072935 h 6858000"/>
              <a:gd name="connsiteX56" fmla="*/ 416975 w 1342244"/>
              <a:gd name="connsiteY56" fmla="*/ 2958185 h 6858000"/>
              <a:gd name="connsiteX57" fmla="*/ 374255 w 1342244"/>
              <a:gd name="connsiteY57" fmla="*/ 2843952 h 6858000"/>
              <a:gd name="connsiteX58" fmla="*/ 308507 w 1342244"/>
              <a:gd name="connsiteY58" fmla="*/ 2554718 h 6858000"/>
              <a:gd name="connsiteX59" fmla="*/ 279324 w 1342244"/>
              <a:gd name="connsiteY59" fmla="*/ 2447068 h 6858000"/>
              <a:gd name="connsiteX60" fmla="*/ 283394 w 1342244"/>
              <a:gd name="connsiteY60" fmla="*/ 2423438 h 6858000"/>
              <a:gd name="connsiteX61" fmla="*/ 272284 w 1342244"/>
              <a:gd name="connsiteY61" fmla="*/ 2402874 h 6858000"/>
              <a:gd name="connsiteX62" fmla="*/ 274896 w 1342244"/>
              <a:gd name="connsiteY62" fmla="*/ 2381443 h 6858000"/>
              <a:gd name="connsiteX63" fmla="*/ 251225 w 1342244"/>
              <a:gd name="connsiteY63" fmla="*/ 2261920 h 6858000"/>
              <a:gd name="connsiteX64" fmla="*/ 241112 w 1342244"/>
              <a:gd name="connsiteY64" fmla="*/ 2195378 h 6858000"/>
              <a:gd name="connsiteX65" fmla="*/ 225329 w 1342244"/>
              <a:gd name="connsiteY65" fmla="*/ 2155135 h 6858000"/>
              <a:gd name="connsiteX66" fmla="*/ 222787 w 1342244"/>
              <a:gd name="connsiteY66" fmla="*/ 2118008 h 6858000"/>
              <a:gd name="connsiteX67" fmla="*/ 223780 w 1342244"/>
              <a:gd name="connsiteY67" fmla="*/ 2050531 h 6858000"/>
              <a:gd name="connsiteX68" fmla="*/ 196764 w 1342244"/>
              <a:gd name="connsiteY68" fmla="*/ 1906352 h 6858000"/>
              <a:gd name="connsiteX69" fmla="*/ 173321 w 1342244"/>
              <a:gd name="connsiteY69" fmla="*/ 1861531 h 6858000"/>
              <a:gd name="connsiteX70" fmla="*/ 127120 w 1342244"/>
              <a:gd name="connsiteY70" fmla="*/ 1732919 h 6858000"/>
              <a:gd name="connsiteX71" fmla="*/ 99431 w 1342244"/>
              <a:gd name="connsiteY71" fmla="*/ 1663540 h 6858000"/>
              <a:gd name="connsiteX72" fmla="*/ 98557 w 1342244"/>
              <a:gd name="connsiteY72" fmla="*/ 1615777 h 6858000"/>
              <a:gd name="connsiteX73" fmla="*/ 79352 w 1342244"/>
              <a:gd name="connsiteY73" fmla="*/ 1563678 h 6858000"/>
              <a:gd name="connsiteX74" fmla="*/ 85174 w 1342244"/>
              <a:gd name="connsiteY74" fmla="*/ 1477995 h 6858000"/>
              <a:gd name="connsiteX75" fmla="*/ 71259 w 1342244"/>
              <a:gd name="connsiteY75" fmla="*/ 1373769 h 6858000"/>
              <a:gd name="connsiteX76" fmla="*/ 79566 w 1342244"/>
              <a:gd name="connsiteY76" fmla="*/ 1307086 h 6858000"/>
              <a:gd name="connsiteX77" fmla="*/ 85439 w 1342244"/>
              <a:gd name="connsiteY77" fmla="*/ 1168288 h 6858000"/>
              <a:gd name="connsiteX78" fmla="*/ 77721 w 1342244"/>
              <a:gd name="connsiteY78" fmla="*/ 1142577 h 6858000"/>
              <a:gd name="connsiteX79" fmla="*/ 67027 w 1342244"/>
              <a:gd name="connsiteY79" fmla="*/ 1088484 h 6858000"/>
              <a:gd name="connsiteX80" fmla="*/ 55763 w 1342244"/>
              <a:gd name="connsiteY80" fmla="*/ 1016103 h 6858000"/>
              <a:gd name="connsiteX81" fmla="*/ 57219 w 1342244"/>
              <a:gd name="connsiteY81" fmla="*/ 954054 h 6858000"/>
              <a:gd name="connsiteX82" fmla="*/ 52084 w 1342244"/>
              <a:gd name="connsiteY82" fmla="*/ 896999 h 6858000"/>
              <a:gd name="connsiteX83" fmla="*/ 21492 w 1342244"/>
              <a:gd name="connsiteY83" fmla="*/ 821517 h 6858000"/>
              <a:gd name="connsiteX84" fmla="*/ 442 w 1342244"/>
              <a:gd name="connsiteY84" fmla="*/ 751353 h 6858000"/>
              <a:gd name="connsiteX85" fmla="*/ 0 w 1342244"/>
              <a:gd name="connsiteY85" fmla="*/ 721230 h 6858000"/>
              <a:gd name="connsiteX86" fmla="*/ 9132 w 1342244"/>
              <a:gd name="connsiteY86" fmla="*/ 619315 h 6858000"/>
              <a:gd name="connsiteX87" fmla="*/ 2788 w 1342244"/>
              <a:gd name="connsiteY87" fmla="*/ 585934 h 6858000"/>
              <a:gd name="connsiteX88" fmla="*/ 84 w 1342244"/>
              <a:gd name="connsiteY88" fmla="*/ 538948 h 6858000"/>
              <a:gd name="connsiteX89" fmla="*/ 3992 w 1342244"/>
              <a:gd name="connsiteY89" fmla="*/ 525163 h 6858000"/>
              <a:gd name="connsiteX90" fmla="*/ 30116 w 1342244"/>
              <a:gd name="connsiteY90" fmla="*/ 446567 h 6858000"/>
              <a:gd name="connsiteX91" fmla="*/ 29364 w 1342244"/>
              <a:gd name="connsiteY91" fmla="*/ 393828 h 6858000"/>
              <a:gd name="connsiteX92" fmla="*/ 29194 w 1342244"/>
              <a:gd name="connsiteY92" fmla="*/ 353137 h 6858000"/>
              <a:gd name="connsiteX93" fmla="*/ 34887 w 1342244"/>
              <a:gd name="connsiteY93" fmla="*/ 275771 h 6858000"/>
              <a:gd name="connsiteX94" fmla="*/ 44581 w 1342244"/>
              <a:gd name="connsiteY94" fmla="*/ 236673 h 6858000"/>
              <a:gd name="connsiteX95" fmla="*/ 43624 w 1342244"/>
              <a:gd name="connsiteY95" fmla="*/ 144983 h 6858000"/>
              <a:gd name="connsiteX96" fmla="*/ 33909 w 1342244"/>
              <a:gd name="connsiteY96" fmla="*/ 33857 h 6858000"/>
              <a:gd name="connsiteX97" fmla="*/ 15462 w 1342244"/>
              <a:gd name="connsiteY97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504159 w 1342244"/>
              <a:gd name="connsiteY51" fmla="*/ 3229163 h 6858000"/>
              <a:gd name="connsiteX52" fmla="*/ 480918 w 1342244"/>
              <a:gd name="connsiteY52" fmla="*/ 3158586 h 6858000"/>
              <a:gd name="connsiteX53" fmla="*/ 456326 w 1342244"/>
              <a:gd name="connsiteY53" fmla="*/ 3112365 h 6858000"/>
              <a:gd name="connsiteX54" fmla="*/ 441801 w 1342244"/>
              <a:gd name="connsiteY54" fmla="*/ 3072935 h 6858000"/>
              <a:gd name="connsiteX55" fmla="*/ 416975 w 1342244"/>
              <a:gd name="connsiteY55" fmla="*/ 2958185 h 6858000"/>
              <a:gd name="connsiteX56" fmla="*/ 374255 w 1342244"/>
              <a:gd name="connsiteY56" fmla="*/ 2843952 h 6858000"/>
              <a:gd name="connsiteX57" fmla="*/ 308507 w 1342244"/>
              <a:gd name="connsiteY57" fmla="*/ 2554718 h 6858000"/>
              <a:gd name="connsiteX58" fmla="*/ 279324 w 1342244"/>
              <a:gd name="connsiteY58" fmla="*/ 2447068 h 6858000"/>
              <a:gd name="connsiteX59" fmla="*/ 283394 w 1342244"/>
              <a:gd name="connsiteY59" fmla="*/ 2423438 h 6858000"/>
              <a:gd name="connsiteX60" fmla="*/ 272284 w 1342244"/>
              <a:gd name="connsiteY60" fmla="*/ 2402874 h 6858000"/>
              <a:gd name="connsiteX61" fmla="*/ 274896 w 1342244"/>
              <a:gd name="connsiteY61" fmla="*/ 2381443 h 6858000"/>
              <a:gd name="connsiteX62" fmla="*/ 251225 w 1342244"/>
              <a:gd name="connsiteY62" fmla="*/ 2261920 h 6858000"/>
              <a:gd name="connsiteX63" fmla="*/ 241112 w 1342244"/>
              <a:gd name="connsiteY63" fmla="*/ 2195378 h 6858000"/>
              <a:gd name="connsiteX64" fmla="*/ 225329 w 1342244"/>
              <a:gd name="connsiteY64" fmla="*/ 2155135 h 6858000"/>
              <a:gd name="connsiteX65" fmla="*/ 222787 w 1342244"/>
              <a:gd name="connsiteY65" fmla="*/ 2118008 h 6858000"/>
              <a:gd name="connsiteX66" fmla="*/ 223780 w 1342244"/>
              <a:gd name="connsiteY66" fmla="*/ 2050531 h 6858000"/>
              <a:gd name="connsiteX67" fmla="*/ 196764 w 1342244"/>
              <a:gd name="connsiteY67" fmla="*/ 1906352 h 6858000"/>
              <a:gd name="connsiteX68" fmla="*/ 173321 w 1342244"/>
              <a:gd name="connsiteY68" fmla="*/ 1861531 h 6858000"/>
              <a:gd name="connsiteX69" fmla="*/ 127120 w 1342244"/>
              <a:gd name="connsiteY69" fmla="*/ 1732919 h 6858000"/>
              <a:gd name="connsiteX70" fmla="*/ 99431 w 1342244"/>
              <a:gd name="connsiteY70" fmla="*/ 1663540 h 6858000"/>
              <a:gd name="connsiteX71" fmla="*/ 98557 w 1342244"/>
              <a:gd name="connsiteY71" fmla="*/ 1615777 h 6858000"/>
              <a:gd name="connsiteX72" fmla="*/ 79352 w 1342244"/>
              <a:gd name="connsiteY72" fmla="*/ 1563678 h 6858000"/>
              <a:gd name="connsiteX73" fmla="*/ 85174 w 1342244"/>
              <a:gd name="connsiteY73" fmla="*/ 1477995 h 6858000"/>
              <a:gd name="connsiteX74" fmla="*/ 71259 w 1342244"/>
              <a:gd name="connsiteY74" fmla="*/ 1373769 h 6858000"/>
              <a:gd name="connsiteX75" fmla="*/ 79566 w 1342244"/>
              <a:gd name="connsiteY75" fmla="*/ 1307086 h 6858000"/>
              <a:gd name="connsiteX76" fmla="*/ 85439 w 1342244"/>
              <a:gd name="connsiteY76" fmla="*/ 1168288 h 6858000"/>
              <a:gd name="connsiteX77" fmla="*/ 77721 w 1342244"/>
              <a:gd name="connsiteY77" fmla="*/ 1142577 h 6858000"/>
              <a:gd name="connsiteX78" fmla="*/ 67027 w 1342244"/>
              <a:gd name="connsiteY78" fmla="*/ 1088484 h 6858000"/>
              <a:gd name="connsiteX79" fmla="*/ 55763 w 1342244"/>
              <a:gd name="connsiteY79" fmla="*/ 1016103 h 6858000"/>
              <a:gd name="connsiteX80" fmla="*/ 57219 w 1342244"/>
              <a:gd name="connsiteY80" fmla="*/ 954054 h 6858000"/>
              <a:gd name="connsiteX81" fmla="*/ 52084 w 1342244"/>
              <a:gd name="connsiteY81" fmla="*/ 896999 h 6858000"/>
              <a:gd name="connsiteX82" fmla="*/ 21492 w 1342244"/>
              <a:gd name="connsiteY82" fmla="*/ 821517 h 6858000"/>
              <a:gd name="connsiteX83" fmla="*/ 442 w 1342244"/>
              <a:gd name="connsiteY83" fmla="*/ 751353 h 6858000"/>
              <a:gd name="connsiteX84" fmla="*/ 0 w 1342244"/>
              <a:gd name="connsiteY84" fmla="*/ 721230 h 6858000"/>
              <a:gd name="connsiteX85" fmla="*/ 9132 w 1342244"/>
              <a:gd name="connsiteY85" fmla="*/ 619315 h 6858000"/>
              <a:gd name="connsiteX86" fmla="*/ 2788 w 1342244"/>
              <a:gd name="connsiteY86" fmla="*/ 585934 h 6858000"/>
              <a:gd name="connsiteX87" fmla="*/ 84 w 1342244"/>
              <a:gd name="connsiteY87" fmla="*/ 538948 h 6858000"/>
              <a:gd name="connsiteX88" fmla="*/ 3992 w 1342244"/>
              <a:gd name="connsiteY88" fmla="*/ 525163 h 6858000"/>
              <a:gd name="connsiteX89" fmla="*/ 30116 w 1342244"/>
              <a:gd name="connsiteY89" fmla="*/ 446567 h 6858000"/>
              <a:gd name="connsiteX90" fmla="*/ 29364 w 1342244"/>
              <a:gd name="connsiteY90" fmla="*/ 393828 h 6858000"/>
              <a:gd name="connsiteX91" fmla="*/ 29194 w 1342244"/>
              <a:gd name="connsiteY91" fmla="*/ 353137 h 6858000"/>
              <a:gd name="connsiteX92" fmla="*/ 34887 w 1342244"/>
              <a:gd name="connsiteY92" fmla="*/ 275771 h 6858000"/>
              <a:gd name="connsiteX93" fmla="*/ 44581 w 1342244"/>
              <a:gd name="connsiteY93" fmla="*/ 236673 h 6858000"/>
              <a:gd name="connsiteX94" fmla="*/ 43624 w 1342244"/>
              <a:gd name="connsiteY94" fmla="*/ 144983 h 6858000"/>
              <a:gd name="connsiteX95" fmla="*/ 33909 w 1342244"/>
              <a:gd name="connsiteY95" fmla="*/ 33857 h 6858000"/>
              <a:gd name="connsiteX96" fmla="*/ 15462 w 1342244"/>
              <a:gd name="connsiteY96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74896 w 1342244"/>
              <a:gd name="connsiteY60" fmla="*/ 2381443 h 6858000"/>
              <a:gd name="connsiteX61" fmla="*/ 251225 w 1342244"/>
              <a:gd name="connsiteY61" fmla="*/ 2261920 h 6858000"/>
              <a:gd name="connsiteX62" fmla="*/ 241112 w 1342244"/>
              <a:gd name="connsiteY62" fmla="*/ 2195378 h 6858000"/>
              <a:gd name="connsiteX63" fmla="*/ 225329 w 1342244"/>
              <a:gd name="connsiteY63" fmla="*/ 2155135 h 6858000"/>
              <a:gd name="connsiteX64" fmla="*/ 222787 w 1342244"/>
              <a:gd name="connsiteY64" fmla="*/ 2118008 h 6858000"/>
              <a:gd name="connsiteX65" fmla="*/ 223780 w 1342244"/>
              <a:gd name="connsiteY65" fmla="*/ 2050531 h 6858000"/>
              <a:gd name="connsiteX66" fmla="*/ 196764 w 1342244"/>
              <a:gd name="connsiteY66" fmla="*/ 1906352 h 6858000"/>
              <a:gd name="connsiteX67" fmla="*/ 173321 w 1342244"/>
              <a:gd name="connsiteY67" fmla="*/ 1861531 h 6858000"/>
              <a:gd name="connsiteX68" fmla="*/ 127120 w 1342244"/>
              <a:gd name="connsiteY68" fmla="*/ 1732919 h 6858000"/>
              <a:gd name="connsiteX69" fmla="*/ 99431 w 1342244"/>
              <a:gd name="connsiteY69" fmla="*/ 1663540 h 6858000"/>
              <a:gd name="connsiteX70" fmla="*/ 98557 w 1342244"/>
              <a:gd name="connsiteY70" fmla="*/ 1615777 h 6858000"/>
              <a:gd name="connsiteX71" fmla="*/ 79352 w 1342244"/>
              <a:gd name="connsiteY71" fmla="*/ 1563678 h 6858000"/>
              <a:gd name="connsiteX72" fmla="*/ 85174 w 1342244"/>
              <a:gd name="connsiteY72" fmla="*/ 1477995 h 6858000"/>
              <a:gd name="connsiteX73" fmla="*/ 71259 w 1342244"/>
              <a:gd name="connsiteY73" fmla="*/ 1373769 h 6858000"/>
              <a:gd name="connsiteX74" fmla="*/ 79566 w 1342244"/>
              <a:gd name="connsiteY74" fmla="*/ 1307086 h 6858000"/>
              <a:gd name="connsiteX75" fmla="*/ 85439 w 1342244"/>
              <a:gd name="connsiteY75" fmla="*/ 1168288 h 6858000"/>
              <a:gd name="connsiteX76" fmla="*/ 77721 w 1342244"/>
              <a:gd name="connsiteY76" fmla="*/ 1142577 h 6858000"/>
              <a:gd name="connsiteX77" fmla="*/ 67027 w 1342244"/>
              <a:gd name="connsiteY77" fmla="*/ 1088484 h 6858000"/>
              <a:gd name="connsiteX78" fmla="*/ 55763 w 1342244"/>
              <a:gd name="connsiteY78" fmla="*/ 1016103 h 6858000"/>
              <a:gd name="connsiteX79" fmla="*/ 57219 w 1342244"/>
              <a:gd name="connsiteY79" fmla="*/ 954054 h 6858000"/>
              <a:gd name="connsiteX80" fmla="*/ 52084 w 1342244"/>
              <a:gd name="connsiteY80" fmla="*/ 896999 h 6858000"/>
              <a:gd name="connsiteX81" fmla="*/ 21492 w 1342244"/>
              <a:gd name="connsiteY81" fmla="*/ 821517 h 6858000"/>
              <a:gd name="connsiteX82" fmla="*/ 442 w 1342244"/>
              <a:gd name="connsiteY82" fmla="*/ 751353 h 6858000"/>
              <a:gd name="connsiteX83" fmla="*/ 0 w 1342244"/>
              <a:gd name="connsiteY83" fmla="*/ 721230 h 6858000"/>
              <a:gd name="connsiteX84" fmla="*/ 9132 w 1342244"/>
              <a:gd name="connsiteY84" fmla="*/ 619315 h 6858000"/>
              <a:gd name="connsiteX85" fmla="*/ 2788 w 1342244"/>
              <a:gd name="connsiteY85" fmla="*/ 585934 h 6858000"/>
              <a:gd name="connsiteX86" fmla="*/ 84 w 1342244"/>
              <a:gd name="connsiteY86" fmla="*/ 538948 h 6858000"/>
              <a:gd name="connsiteX87" fmla="*/ 3992 w 1342244"/>
              <a:gd name="connsiteY87" fmla="*/ 525163 h 6858000"/>
              <a:gd name="connsiteX88" fmla="*/ 30116 w 1342244"/>
              <a:gd name="connsiteY88" fmla="*/ 446567 h 6858000"/>
              <a:gd name="connsiteX89" fmla="*/ 29364 w 1342244"/>
              <a:gd name="connsiteY89" fmla="*/ 393828 h 6858000"/>
              <a:gd name="connsiteX90" fmla="*/ 29194 w 1342244"/>
              <a:gd name="connsiteY90" fmla="*/ 353137 h 6858000"/>
              <a:gd name="connsiteX91" fmla="*/ 34887 w 1342244"/>
              <a:gd name="connsiteY91" fmla="*/ 275771 h 6858000"/>
              <a:gd name="connsiteX92" fmla="*/ 44581 w 1342244"/>
              <a:gd name="connsiteY92" fmla="*/ 236673 h 6858000"/>
              <a:gd name="connsiteX93" fmla="*/ 43624 w 1342244"/>
              <a:gd name="connsiteY93" fmla="*/ 144983 h 6858000"/>
              <a:gd name="connsiteX94" fmla="*/ 33909 w 1342244"/>
              <a:gd name="connsiteY94" fmla="*/ 33857 h 6858000"/>
              <a:gd name="connsiteX95" fmla="*/ 15462 w 1342244"/>
              <a:gd name="connsiteY95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51225 w 1342244"/>
              <a:gd name="connsiteY60" fmla="*/ 2261920 h 6858000"/>
              <a:gd name="connsiteX61" fmla="*/ 241112 w 1342244"/>
              <a:gd name="connsiteY61" fmla="*/ 2195378 h 6858000"/>
              <a:gd name="connsiteX62" fmla="*/ 225329 w 1342244"/>
              <a:gd name="connsiteY62" fmla="*/ 2155135 h 6858000"/>
              <a:gd name="connsiteX63" fmla="*/ 222787 w 1342244"/>
              <a:gd name="connsiteY63" fmla="*/ 2118008 h 6858000"/>
              <a:gd name="connsiteX64" fmla="*/ 223780 w 1342244"/>
              <a:gd name="connsiteY64" fmla="*/ 2050531 h 6858000"/>
              <a:gd name="connsiteX65" fmla="*/ 196764 w 1342244"/>
              <a:gd name="connsiteY65" fmla="*/ 1906352 h 6858000"/>
              <a:gd name="connsiteX66" fmla="*/ 173321 w 1342244"/>
              <a:gd name="connsiteY66" fmla="*/ 1861531 h 6858000"/>
              <a:gd name="connsiteX67" fmla="*/ 127120 w 1342244"/>
              <a:gd name="connsiteY67" fmla="*/ 1732919 h 6858000"/>
              <a:gd name="connsiteX68" fmla="*/ 99431 w 1342244"/>
              <a:gd name="connsiteY68" fmla="*/ 1663540 h 6858000"/>
              <a:gd name="connsiteX69" fmla="*/ 98557 w 1342244"/>
              <a:gd name="connsiteY69" fmla="*/ 1615777 h 6858000"/>
              <a:gd name="connsiteX70" fmla="*/ 79352 w 1342244"/>
              <a:gd name="connsiteY70" fmla="*/ 1563678 h 6858000"/>
              <a:gd name="connsiteX71" fmla="*/ 85174 w 1342244"/>
              <a:gd name="connsiteY71" fmla="*/ 1477995 h 6858000"/>
              <a:gd name="connsiteX72" fmla="*/ 71259 w 1342244"/>
              <a:gd name="connsiteY72" fmla="*/ 1373769 h 6858000"/>
              <a:gd name="connsiteX73" fmla="*/ 79566 w 1342244"/>
              <a:gd name="connsiteY73" fmla="*/ 1307086 h 6858000"/>
              <a:gd name="connsiteX74" fmla="*/ 85439 w 1342244"/>
              <a:gd name="connsiteY74" fmla="*/ 1168288 h 6858000"/>
              <a:gd name="connsiteX75" fmla="*/ 77721 w 1342244"/>
              <a:gd name="connsiteY75" fmla="*/ 1142577 h 6858000"/>
              <a:gd name="connsiteX76" fmla="*/ 67027 w 1342244"/>
              <a:gd name="connsiteY76" fmla="*/ 1088484 h 6858000"/>
              <a:gd name="connsiteX77" fmla="*/ 55763 w 1342244"/>
              <a:gd name="connsiteY77" fmla="*/ 1016103 h 6858000"/>
              <a:gd name="connsiteX78" fmla="*/ 57219 w 1342244"/>
              <a:gd name="connsiteY78" fmla="*/ 954054 h 6858000"/>
              <a:gd name="connsiteX79" fmla="*/ 52084 w 1342244"/>
              <a:gd name="connsiteY79" fmla="*/ 896999 h 6858000"/>
              <a:gd name="connsiteX80" fmla="*/ 21492 w 1342244"/>
              <a:gd name="connsiteY80" fmla="*/ 821517 h 6858000"/>
              <a:gd name="connsiteX81" fmla="*/ 442 w 1342244"/>
              <a:gd name="connsiteY81" fmla="*/ 751353 h 6858000"/>
              <a:gd name="connsiteX82" fmla="*/ 0 w 1342244"/>
              <a:gd name="connsiteY82" fmla="*/ 721230 h 6858000"/>
              <a:gd name="connsiteX83" fmla="*/ 9132 w 1342244"/>
              <a:gd name="connsiteY83" fmla="*/ 619315 h 6858000"/>
              <a:gd name="connsiteX84" fmla="*/ 2788 w 1342244"/>
              <a:gd name="connsiteY84" fmla="*/ 585934 h 6858000"/>
              <a:gd name="connsiteX85" fmla="*/ 84 w 1342244"/>
              <a:gd name="connsiteY85" fmla="*/ 538948 h 6858000"/>
              <a:gd name="connsiteX86" fmla="*/ 3992 w 1342244"/>
              <a:gd name="connsiteY86" fmla="*/ 525163 h 6858000"/>
              <a:gd name="connsiteX87" fmla="*/ 30116 w 1342244"/>
              <a:gd name="connsiteY87" fmla="*/ 446567 h 6858000"/>
              <a:gd name="connsiteX88" fmla="*/ 29364 w 1342244"/>
              <a:gd name="connsiteY88" fmla="*/ 393828 h 6858000"/>
              <a:gd name="connsiteX89" fmla="*/ 29194 w 1342244"/>
              <a:gd name="connsiteY89" fmla="*/ 353137 h 6858000"/>
              <a:gd name="connsiteX90" fmla="*/ 34887 w 1342244"/>
              <a:gd name="connsiteY90" fmla="*/ 275771 h 6858000"/>
              <a:gd name="connsiteX91" fmla="*/ 44581 w 1342244"/>
              <a:gd name="connsiteY91" fmla="*/ 236673 h 6858000"/>
              <a:gd name="connsiteX92" fmla="*/ 43624 w 1342244"/>
              <a:gd name="connsiteY92" fmla="*/ 144983 h 6858000"/>
              <a:gd name="connsiteX93" fmla="*/ 33909 w 1342244"/>
              <a:gd name="connsiteY93" fmla="*/ 33857 h 6858000"/>
              <a:gd name="connsiteX94" fmla="*/ 15462 w 1342244"/>
              <a:gd name="connsiteY94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51225 w 1342244"/>
              <a:gd name="connsiteY60" fmla="*/ 2261920 h 6858000"/>
              <a:gd name="connsiteX61" fmla="*/ 241112 w 1342244"/>
              <a:gd name="connsiteY61" fmla="*/ 2195378 h 6858000"/>
              <a:gd name="connsiteX62" fmla="*/ 225329 w 1342244"/>
              <a:gd name="connsiteY62" fmla="*/ 2155135 h 6858000"/>
              <a:gd name="connsiteX63" fmla="*/ 222787 w 1342244"/>
              <a:gd name="connsiteY63" fmla="*/ 2118008 h 6858000"/>
              <a:gd name="connsiteX64" fmla="*/ 223780 w 1342244"/>
              <a:gd name="connsiteY64" fmla="*/ 2050531 h 6858000"/>
              <a:gd name="connsiteX65" fmla="*/ 196764 w 1342244"/>
              <a:gd name="connsiteY65" fmla="*/ 1906352 h 6858000"/>
              <a:gd name="connsiteX66" fmla="*/ 173321 w 1342244"/>
              <a:gd name="connsiteY66" fmla="*/ 1861531 h 6858000"/>
              <a:gd name="connsiteX67" fmla="*/ 127120 w 1342244"/>
              <a:gd name="connsiteY67" fmla="*/ 1732919 h 6858000"/>
              <a:gd name="connsiteX68" fmla="*/ 98557 w 1342244"/>
              <a:gd name="connsiteY68" fmla="*/ 1615777 h 6858000"/>
              <a:gd name="connsiteX69" fmla="*/ 79352 w 1342244"/>
              <a:gd name="connsiteY69" fmla="*/ 1563678 h 6858000"/>
              <a:gd name="connsiteX70" fmla="*/ 85174 w 1342244"/>
              <a:gd name="connsiteY70" fmla="*/ 1477995 h 6858000"/>
              <a:gd name="connsiteX71" fmla="*/ 71259 w 1342244"/>
              <a:gd name="connsiteY71" fmla="*/ 1373769 h 6858000"/>
              <a:gd name="connsiteX72" fmla="*/ 79566 w 1342244"/>
              <a:gd name="connsiteY72" fmla="*/ 1307086 h 6858000"/>
              <a:gd name="connsiteX73" fmla="*/ 85439 w 1342244"/>
              <a:gd name="connsiteY73" fmla="*/ 1168288 h 6858000"/>
              <a:gd name="connsiteX74" fmla="*/ 77721 w 1342244"/>
              <a:gd name="connsiteY74" fmla="*/ 1142577 h 6858000"/>
              <a:gd name="connsiteX75" fmla="*/ 67027 w 1342244"/>
              <a:gd name="connsiteY75" fmla="*/ 1088484 h 6858000"/>
              <a:gd name="connsiteX76" fmla="*/ 55763 w 1342244"/>
              <a:gd name="connsiteY76" fmla="*/ 1016103 h 6858000"/>
              <a:gd name="connsiteX77" fmla="*/ 57219 w 1342244"/>
              <a:gd name="connsiteY77" fmla="*/ 954054 h 6858000"/>
              <a:gd name="connsiteX78" fmla="*/ 52084 w 1342244"/>
              <a:gd name="connsiteY78" fmla="*/ 896999 h 6858000"/>
              <a:gd name="connsiteX79" fmla="*/ 21492 w 1342244"/>
              <a:gd name="connsiteY79" fmla="*/ 821517 h 6858000"/>
              <a:gd name="connsiteX80" fmla="*/ 442 w 1342244"/>
              <a:gd name="connsiteY80" fmla="*/ 751353 h 6858000"/>
              <a:gd name="connsiteX81" fmla="*/ 0 w 1342244"/>
              <a:gd name="connsiteY81" fmla="*/ 721230 h 6858000"/>
              <a:gd name="connsiteX82" fmla="*/ 9132 w 1342244"/>
              <a:gd name="connsiteY82" fmla="*/ 619315 h 6858000"/>
              <a:gd name="connsiteX83" fmla="*/ 2788 w 1342244"/>
              <a:gd name="connsiteY83" fmla="*/ 585934 h 6858000"/>
              <a:gd name="connsiteX84" fmla="*/ 84 w 1342244"/>
              <a:gd name="connsiteY84" fmla="*/ 538948 h 6858000"/>
              <a:gd name="connsiteX85" fmla="*/ 3992 w 1342244"/>
              <a:gd name="connsiteY85" fmla="*/ 525163 h 6858000"/>
              <a:gd name="connsiteX86" fmla="*/ 30116 w 1342244"/>
              <a:gd name="connsiteY86" fmla="*/ 446567 h 6858000"/>
              <a:gd name="connsiteX87" fmla="*/ 29364 w 1342244"/>
              <a:gd name="connsiteY87" fmla="*/ 393828 h 6858000"/>
              <a:gd name="connsiteX88" fmla="*/ 29194 w 1342244"/>
              <a:gd name="connsiteY88" fmla="*/ 353137 h 6858000"/>
              <a:gd name="connsiteX89" fmla="*/ 34887 w 1342244"/>
              <a:gd name="connsiteY89" fmla="*/ 275771 h 6858000"/>
              <a:gd name="connsiteX90" fmla="*/ 44581 w 1342244"/>
              <a:gd name="connsiteY90" fmla="*/ 236673 h 6858000"/>
              <a:gd name="connsiteX91" fmla="*/ 43624 w 1342244"/>
              <a:gd name="connsiteY91" fmla="*/ 144983 h 6858000"/>
              <a:gd name="connsiteX92" fmla="*/ 33909 w 1342244"/>
              <a:gd name="connsiteY92" fmla="*/ 33857 h 6858000"/>
              <a:gd name="connsiteX93" fmla="*/ 15462 w 1342244"/>
              <a:gd name="connsiteY9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51225 w 1342244"/>
              <a:gd name="connsiteY60" fmla="*/ 2261920 h 6858000"/>
              <a:gd name="connsiteX61" fmla="*/ 241112 w 1342244"/>
              <a:gd name="connsiteY61" fmla="*/ 2195378 h 6858000"/>
              <a:gd name="connsiteX62" fmla="*/ 225329 w 1342244"/>
              <a:gd name="connsiteY62" fmla="*/ 2155135 h 6858000"/>
              <a:gd name="connsiteX63" fmla="*/ 222787 w 1342244"/>
              <a:gd name="connsiteY63" fmla="*/ 2118008 h 6858000"/>
              <a:gd name="connsiteX64" fmla="*/ 223780 w 1342244"/>
              <a:gd name="connsiteY64" fmla="*/ 2050531 h 6858000"/>
              <a:gd name="connsiteX65" fmla="*/ 196764 w 1342244"/>
              <a:gd name="connsiteY65" fmla="*/ 1906352 h 6858000"/>
              <a:gd name="connsiteX66" fmla="*/ 173321 w 1342244"/>
              <a:gd name="connsiteY66" fmla="*/ 1861531 h 6858000"/>
              <a:gd name="connsiteX67" fmla="*/ 127120 w 1342244"/>
              <a:gd name="connsiteY67" fmla="*/ 1732919 h 6858000"/>
              <a:gd name="connsiteX68" fmla="*/ 98557 w 1342244"/>
              <a:gd name="connsiteY68" fmla="*/ 1615777 h 6858000"/>
              <a:gd name="connsiteX69" fmla="*/ 79352 w 1342244"/>
              <a:gd name="connsiteY69" fmla="*/ 1563678 h 6858000"/>
              <a:gd name="connsiteX70" fmla="*/ 85174 w 1342244"/>
              <a:gd name="connsiteY70" fmla="*/ 1477995 h 6858000"/>
              <a:gd name="connsiteX71" fmla="*/ 71259 w 1342244"/>
              <a:gd name="connsiteY71" fmla="*/ 1373769 h 6858000"/>
              <a:gd name="connsiteX72" fmla="*/ 79566 w 1342244"/>
              <a:gd name="connsiteY72" fmla="*/ 1307086 h 6858000"/>
              <a:gd name="connsiteX73" fmla="*/ 85439 w 1342244"/>
              <a:gd name="connsiteY73" fmla="*/ 1168288 h 6858000"/>
              <a:gd name="connsiteX74" fmla="*/ 77721 w 1342244"/>
              <a:gd name="connsiteY74" fmla="*/ 1142577 h 6858000"/>
              <a:gd name="connsiteX75" fmla="*/ 67027 w 1342244"/>
              <a:gd name="connsiteY75" fmla="*/ 1088484 h 6858000"/>
              <a:gd name="connsiteX76" fmla="*/ 55763 w 1342244"/>
              <a:gd name="connsiteY76" fmla="*/ 1016103 h 6858000"/>
              <a:gd name="connsiteX77" fmla="*/ 57219 w 1342244"/>
              <a:gd name="connsiteY77" fmla="*/ 954054 h 6858000"/>
              <a:gd name="connsiteX78" fmla="*/ 52084 w 1342244"/>
              <a:gd name="connsiteY78" fmla="*/ 896999 h 6858000"/>
              <a:gd name="connsiteX79" fmla="*/ 21492 w 1342244"/>
              <a:gd name="connsiteY79" fmla="*/ 821517 h 6858000"/>
              <a:gd name="connsiteX80" fmla="*/ 442 w 1342244"/>
              <a:gd name="connsiteY80" fmla="*/ 751353 h 6858000"/>
              <a:gd name="connsiteX81" fmla="*/ 0 w 1342244"/>
              <a:gd name="connsiteY81" fmla="*/ 721230 h 6858000"/>
              <a:gd name="connsiteX82" fmla="*/ 9132 w 1342244"/>
              <a:gd name="connsiteY82" fmla="*/ 619315 h 6858000"/>
              <a:gd name="connsiteX83" fmla="*/ 2788 w 1342244"/>
              <a:gd name="connsiteY83" fmla="*/ 585934 h 6858000"/>
              <a:gd name="connsiteX84" fmla="*/ 84 w 1342244"/>
              <a:gd name="connsiteY84" fmla="*/ 538948 h 6858000"/>
              <a:gd name="connsiteX85" fmla="*/ 3992 w 1342244"/>
              <a:gd name="connsiteY85" fmla="*/ 525163 h 6858000"/>
              <a:gd name="connsiteX86" fmla="*/ 30116 w 1342244"/>
              <a:gd name="connsiteY86" fmla="*/ 446567 h 6858000"/>
              <a:gd name="connsiteX87" fmla="*/ 29364 w 1342244"/>
              <a:gd name="connsiteY87" fmla="*/ 393828 h 6858000"/>
              <a:gd name="connsiteX88" fmla="*/ 29194 w 1342244"/>
              <a:gd name="connsiteY88" fmla="*/ 353137 h 6858000"/>
              <a:gd name="connsiteX89" fmla="*/ 34887 w 1342244"/>
              <a:gd name="connsiteY89" fmla="*/ 275771 h 6858000"/>
              <a:gd name="connsiteX90" fmla="*/ 44581 w 1342244"/>
              <a:gd name="connsiteY90" fmla="*/ 236673 h 6858000"/>
              <a:gd name="connsiteX91" fmla="*/ 43624 w 1342244"/>
              <a:gd name="connsiteY91" fmla="*/ 144983 h 6858000"/>
              <a:gd name="connsiteX92" fmla="*/ 33909 w 1342244"/>
              <a:gd name="connsiteY92" fmla="*/ 33857 h 6858000"/>
              <a:gd name="connsiteX93" fmla="*/ 15462 w 1342244"/>
              <a:gd name="connsiteY9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51225 w 1342244"/>
              <a:gd name="connsiteY60" fmla="*/ 2261920 h 6858000"/>
              <a:gd name="connsiteX61" fmla="*/ 241112 w 1342244"/>
              <a:gd name="connsiteY61" fmla="*/ 2195378 h 6858000"/>
              <a:gd name="connsiteX62" fmla="*/ 225329 w 1342244"/>
              <a:gd name="connsiteY62" fmla="*/ 2155135 h 6858000"/>
              <a:gd name="connsiteX63" fmla="*/ 222787 w 1342244"/>
              <a:gd name="connsiteY63" fmla="*/ 2118008 h 6858000"/>
              <a:gd name="connsiteX64" fmla="*/ 223780 w 1342244"/>
              <a:gd name="connsiteY64" fmla="*/ 2050531 h 6858000"/>
              <a:gd name="connsiteX65" fmla="*/ 196764 w 1342244"/>
              <a:gd name="connsiteY65" fmla="*/ 1906352 h 6858000"/>
              <a:gd name="connsiteX66" fmla="*/ 173321 w 1342244"/>
              <a:gd name="connsiteY66" fmla="*/ 1861531 h 6858000"/>
              <a:gd name="connsiteX67" fmla="*/ 127120 w 1342244"/>
              <a:gd name="connsiteY67" fmla="*/ 1732919 h 6858000"/>
              <a:gd name="connsiteX68" fmla="*/ 98557 w 1342244"/>
              <a:gd name="connsiteY68" fmla="*/ 1615777 h 6858000"/>
              <a:gd name="connsiteX69" fmla="*/ 79352 w 1342244"/>
              <a:gd name="connsiteY69" fmla="*/ 1563678 h 6858000"/>
              <a:gd name="connsiteX70" fmla="*/ 85174 w 1342244"/>
              <a:gd name="connsiteY70" fmla="*/ 1477995 h 6858000"/>
              <a:gd name="connsiteX71" fmla="*/ 71259 w 1342244"/>
              <a:gd name="connsiteY71" fmla="*/ 1373769 h 6858000"/>
              <a:gd name="connsiteX72" fmla="*/ 79566 w 1342244"/>
              <a:gd name="connsiteY72" fmla="*/ 1307086 h 6858000"/>
              <a:gd name="connsiteX73" fmla="*/ 85439 w 1342244"/>
              <a:gd name="connsiteY73" fmla="*/ 1168288 h 6858000"/>
              <a:gd name="connsiteX74" fmla="*/ 77721 w 1342244"/>
              <a:gd name="connsiteY74" fmla="*/ 1142577 h 6858000"/>
              <a:gd name="connsiteX75" fmla="*/ 67027 w 1342244"/>
              <a:gd name="connsiteY75" fmla="*/ 1088484 h 6858000"/>
              <a:gd name="connsiteX76" fmla="*/ 55763 w 1342244"/>
              <a:gd name="connsiteY76" fmla="*/ 1016103 h 6858000"/>
              <a:gd name="connsiteX77" fmla="*/ 57219 w 1342244"/>
              <a:gd name="connsiteY77" fmla="*/ 954054 h 6858000"/>
              <a:gd name="connsiteX78" fmla="*/ 52084 w 1342244"/>
              <a:gd name="connsiteY78" fmla="*/ 896999 h 6858000"/>
              <a:gd name="connsiteX79" fmla="*/ 21492 w 1342244"/>
              <a:gd name="connsiteY79" fmla="*/ 821517 h 6858000"/>
              <a:gd name="connsiteX80" fmla="*/ 0 w 1342244"/>
              <a:gd name="connsiteY80" fmla="*/ 721230 h 6858000"/>
              <a:gd name="connsiteX81" fmla="*/ 9132 w 1342244"/>
              <a:gd name="connsiteY81" fmla="*/ 619315 h 6858000"/>
              <a:gd name="connsiteX82" fmla="*/ 2788 w 1342244"/>
              <a:gd name="connsiteY82" fmla="*/ 585934 h 6858000"/>
              <a:gd name="connsiteX83" fmla="*/ 84 w 1342244"/>
              <a:gd name="connsiteY83" fmla="*/ 538948 h 6858000"/>
              <a:gd name="connsiteX84" fmla="*/ 3992 w 1342244"/>
              <a:gd name="connsiteY84" fmla="*/ 525163 h 6858000"/>
              <a:gd name="connsiteX85" fmla="*/ 30116 w 1342244"/>
              <a:gd name="connsiteY85" fmla="*/ 446567 h 6858000"/>
              <a:gd name="connsiteX86" fmla="*/ 29364 w 1342244"/>
              <a:gd name="connsiteY86" fmla="*/ 393828 h 6858000"/>
              <a:gd name="connsiteX87" fmla="*/ 29194 w 1342244"/>
              <a:gd name="connsiteY87" fmla="*/ 353137 h 6858000"/>
              <a:gd name="connsiteX88" fmla="*/ 34887 w 1342244"/>
              <a:gd name="connsiteY88" fmla="*/ 275771 h 6858000"/>
              <a:gd name="connsiteX89" fmla="*/ 44581 w 1342244"/>
              <a:gd name="connsiteY89" fmla="*/ 236673 h 6858000"/>
              <a:gd name="connsiteX90" fmla="*/ 43624 w 1342244"/>
              <a:gd name="connsiteY90" fmla="*/ 144983 h 6858000"/>
              <a:gd name="connsiteX91" fmla="*/ 33909 w 1342244"/>
              <a:gd name="connsiteY91" fmla="*/ 33857 h 6858000"/>
              <a:gd name="connsiteX92" fmla="*/ 15462 w 1342244"/>
              <a:gd name="connsiteY9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6586 w 1342163"/>
              <a:gd name="connsiteY34" fmla="*/ 4750867 h 6858000"/>
              <a:gd name="connsiteX35" fmla="*/ 484393 w 1342163"/>
              <a:gd name="connsiteY35" fmla="*/ 4690749 h 6858000"/>
              <a:gd name="connsiteX36" fmla="*/ 479873 w 1342163"/>
              <a:gd name="connsiteY36" fmla="*/ 4584173 h 6858000"/>
              <a:gd name="connsiteX37" fmla="*/ 474956 w 1342163"/>
              <a:gd name="connsiteY37" fmla="*/ 4444346 h 6858000"/>
              <a:gd name="connsiteX38" fmla="*/ 471521 w 1342163"/>
              <a:gd name="connsiteY38" fmla="*/ 4375228 h 6858000"/>
              <a:gd name="connsiteX39" fmla="*/ 452174 w 1342163"/>
              <a:gd name="connsiteY39" fmla="*/ 4214165 h 6858000"/>
              <a:gd name="connsiteX40" fmla="*/ 453803 w 1342163"/>
              <a:gd name="connsiteY40" fmla="*/ 4076008 h 6858000"/>
              <a:gd name="connsiteX41" fmla="*/ 441503 w 1342163"/>
              <a:gd name="connsiteY41" fmla="*/ 4033999 h 6858000"/>
              <a:gd name="connsiteX42" fmla="*/ 441228 w 1342163"/>
              <a:gd name="connsiteY42" fmla="*/ 4013953 h 6858000"/>
              <a:gd name="connsiteX43" fmla="*/ 433306 w 1342163"/>
              <a:gd name="connsiteY43" fmla="*/ 3901461 h 6858000"/>
              <a:gd name="connsiteX44" fmla="*/ 455900 w 1342163"/>
              <a:gd name="connsiteY44" fmla="*/ 3813873 h 6858000"/>
              <a:gd name="connsiteX45" fmla="*/ 466796 w 1342163"/>
              <a:gd name="connsiteY45" fmla="*/ 3738082 h 6858000"/>
              <a:gd name="connsiteX46" fmla="*/ 474142 w 1342163"/>
              <a:gd name="connsiteY46" fmla="*/ 3673397 h 6858000"/>
              <a:gd name="connsiteX47" fmla="*/ 473438 w 1342163"/>
              <a:gd name="connsiteY47" fmla="*/ 3637109 h 6858000"/>
              <a:gd name="connsiteX48" fmla="*/ 476881 w 1342163"/>
              <a:gd name="connsiteY48" fmla="*/ 3536883 h 6858000"/>
              <a:gd name="connsiteX49" fmla="*/ 484419 w 1342163"/>
              <a:gd name="connsiteY49" fmla="*/ 3435652 h 6858000"/>
              <a:gd name="connsiteX50" fmla="*/ 498311 w 1342163"/>
              <a:gd name="connsiteY50" fmla="*/ 3295862 h 6858000"/>
              <a:gd name="connsiteX51" fmla="*/ 480837 w 1342163"/>
              <a:gd name="connsiteY51" fmla="*/ 3158586 h 6858000"/>
              <a:gd name="connsiteX52" fmla="*/ 456245 w 1342163"/>
              <a:gd name="connsiteY52" fmla="*/ 3112365 h 6858000"/>
              <a:gd name="connsiteX53" fmla="*/ 441720 w 1342163"/>
              <a:gd name="connsiteY53" fmla="*/ 3072935 h 6858000"/>
              <a:gd name="connsiteX54" fmla="*/ 416894 w 1342163"/>
              <a:gd name="connsiteY54" fmla="*/ 2958185 h 6858000"/>
              <a:gd name="connsiteX55" fmla="*/ 374174 w 1342163"/>
              <a:gd name="connsiteY55" fmla="*/ 2843952 h 6858000"/>
              <a:gd name="connsiteX56" fmla="*/ 308426 w 1342163"/>
              <a:gd name="connsiteY56" fmla="*/ 2554718 h 6858000"/>
              <a:gd name="connsiteX57" fmla="*/ 279243 w 1342163"/>
              <a:gd name="connsiteY57" fmla="*/ 2447068 h 6858000"/>
              <a:gd name="connsiteX58" fmla="*/ 283313 w 1342163"/>
              <a:gd name="connsiteY58" fmla="*/ 2423438 h 6858000"/>
              <a:gd name="connsiteX59" fmla="*/ 272203 w 1342163"/>
              <a:gd name="connsiteY59" fmla="*/ 2402874 h 6858000"/>
              <a:gd name="connsiteX60" fmla="*/ 251144 w 1342163"/>
              <a:gd name="connsiteY60" fmla="*/ 2261920 h 6858000"/>
              <a:gd name="connsiteX61" fmla="*/ 241031 w 1342163"/>
              <a:gd name="connsiteY61" fmla="*/ 2195378 h 6858000"/>
              <a:gd name="connsiteX62" fmla="*/ 225248 w 1342163"/>
              <a:gd name="connsiteY62" fmla="*/ 2155135 h 6858000"/>
              <a:gd name="connsiteX63" fmla="*/ 222706 w 1342163"/>
              <a:gd name="connsiteY63" fmla="*/ 2118008 h 6858000"/>
              <a:gd name="connsiteX64" fmla="*/ 223699 w 1342163"/>
              <a:gd name="connsiteY64" fmla="*/ 2050531 h 6858000"/>
              <a:gd name="connsiteX65" fmla="*/ 196683 w 1342163"/>
              <a:gd name="connsiteY65" fmla="*/ 1906352 h 6858000"/>
              <a:gd name="connsiteX66" fmla="*/ 173240 w 1342163"/>
              <a:gd name="connsiteY66" fmla="*/ 1861531 h 6858000"/>
              <a:gd name="connsiteX67" fmla="*/ 127039 w 1342163"/>
              <a:gd name="connsiteY67" fmla="*/ 1732919 h 6858000"/>
              <a:gd name="connsiteX68" fmla="*/ 98476 w 1342163"/>
              <a:gd name="connsiteY68" fmla="*/ 1615777 h 6858000"/>
              <a:gd name="connsiteX69" fmla="*/ 79271 w 1342163"/>
              <a:gd name="connsiteY69" fmla="*/ 1563678 h 6858000"/>
              <a:gd name="connsiteX70" fmla="*/ 85093 w 1342163"/>
              <a:gd name="connsiteY70" fmla="*/ 1477995 h 6858000"/>
              <a:gd name="connsiteX71" fmla="*/ 71178 w 1342163"/>
              <a:gd name="connsiteY71" fmla="*/ 1373769 h 6858000"/>
              <a:gd name="connsiteX72" fmla="*/ 79485 w 1342163"/>
              <a:gd name="connsiteY72" fmla="*/ 1307086 h 6858000"/>
              <a:gd name="connsiteX73" fmla="*/ 85358 w 1342163"/>
              <a:gd name="connsiteY73" fmla="*/ 1168288 h 6858000"/>
              <a:gd name="connsiteX74" fmla="*/ 77640 w 1342163"/>
              <a:gd name="connsiteY74" fmla="*/ 1142577 h 6858000"/>
              <a:gd name="connsiteX75" fmla="*/ 66946 w 1342163"/>
              <a:gd name="connsiteY75" fmla="*/ 1088484 h 6858000"/>
              <a:gd name="connsiteX76" fmla="*/ 55682 w 1342163"/>
              <a:gd name="connsiteY76" fmla="*/ 1016103 h 6858000"/>
              <a:gd name="connsiteX77" fmla="*/ 57138 w 1342163"/>
              <a:gd name="connsiteY77" fmla="*/ 954054 h 6858000"/>
              <a:gd name="connsiteX78" fmla="*/ 52003 w 1342163"/>
              <a:gd name="connsiteY78" fmla="*/ 896999 h 6858000"/>
              <a:gd name="connsiteX79" fmla="*/ 21411 w 1342163"/>
              <a:gd name="connsiteY79" fmla="*/ 821517 h 6858000"/>
              <a:gd name="connsiteX80" fmla="*/ 12141 w 1342163"/>
              <a:gd name="connsiteY80" fmla="*/ 711705 h 6858000"/>
              <a:gd name="connsiteX81" fmla="*/ 9051 w 1342163"/>
              <a:gd name="connsiteY81" fmla="*/ 619315 h 6858000"/>
              <a:gd name="connsiteX82" fmla="*/ 2707 w 1342163"/>
              <a:gd name="connsiteY82" fmla="*/ 585934 h 6858000"/>
              <a:gd name="connsiteX83" fmla="*/ 3 w 1342163"/>
              <a:gd name="connsiteY83" fmla="*/ 538948 h 6858000"/>
              <a:gd name="connsiteX84" fmla="*/ 3911 w 1342163"/>
              <a:gd name="connsiteY84" fmla="*/ 525163 h 6858000"/>
              <a:gd name="connsiteX85" fmla="*/ 30035 w 1342163"/>
              <a:gd name="connsiteY85" fmla="*/ 446567 h 6858000"/>
              <a:gd name="connsiteX86" fmla="*/ 29283 w 1342163"/>
              <a:gd name="connsiteY86" fmla="*/ 393828 h 6858000"/>
              <a:gd name="connsiteX87" fmla="*/ 29113 w 1342163"/>
              <a:gd name="connsiteY87" fmla="*/ 353137 h 6858000"/>
              <a:gd name="connsiteX88" fmla="*/ 34806 w 1342163"/>
              <a:gd name="connsiteY88" fmla="*/ 275771 h 6858000"/>
              <a:gd name="connsiteX89" fmla="*/ 44500 w 1342163"/>
              <a:gd name="connsiteY89" fmla="*/ 236673 h 6858000"/>
              <a:gd name="connsiteX90" fmla="*/ 43543 w 1342163"/>
              <a:gd name="connsiteY90" fmla="*/ 144983 h 6858000"/>
              <a:gd name="connsiteX91" fmla="*/ 33828 w 1342163"/>
              <a:gd name="connsiteY91" fmla="*/ 33857 h 6858000"/>
              <a:gd name="connsiteX92" fmla="*/ 15381 w 1342163"/>
              <a:gd name="connsiteY9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6586 w 1342163"/>
              <a:gd name="connsiteY34" fmla="*/ 4750867 h 6858000"/>
              <a:gd name="connsiteX35" fmla="*/ 484393 w 1342163"/>
              <a:gd name="connsiteY35" fmla="*/ 4690749 h 6858000"/>
              <a:gd name="connsiteX36" fmla="*/ 479873 w 1342163"/>
              <a:gd name="connsiteY36" fmla="*/ 4584173 h 6858000"/>
              <a:gd name="connsiteX37" fmla="*/ 474956 w 1342163"/>
              <a:gd name="connsiteY37" fmla="*/ 4444346 h 6858000"/>
              <a:gd name="connsiteX38" fmla="*/ 471521 w 1342163"/>
              <a:gd name="connsiteY38" fmla="*/ 4375228 h 6858000"/>
              <a:gd name="connsiteX39" fmla="*/ 452174 w 1342163"/>
              <a:gd name="connsiteY39" fmla="*/ 4214165 h 6858000"/>
              <a:gd name="connsiteX40" fmla="*/ 453803 w 1342163"/>
              <a:gd name="connsiteY40" fmla="*/ 4076008 h 6858000"/>
              <a:gd name="connsiteX41" fmla="*/ 441503 w 1342163"/>
              <a:gd name="connsiteY41" fmla="*/ 4033999 h 6858000"/>
              <a:gd name="connsiteX42" fmla="*/ 441228 w 1342163"/>
              <a:gd name="connsiteY42" fmla="*/ 4013953 h 6858000"/>
              <a:gd name="connsiteX43" fmla="*/ 433306 w 1342163"/>
              <a:gd name="connsiteY43" fmla="*/ 3901461 h 6858000"/>
              <a:gd name="connsiteX44" fmla="*/ 455900 w 1342163"/>
              <a:gd name="connsiteY44" fmla="*/ 3813873 h 6858000"/>
              <a:gd name="connsiteX45" fmla="*/ 466796 w 1342163"/>
              <a:gd name="connsiteY45" fmla="*/ 3738082 h 6858000"/>
              <a:gd name="connsiteX46" fmla="*/ 474142 w 1342163"/>
              <a:gd name="connsiteY46" fmla="*/ 3673397 h 6858000"/>
              <a:gd name="connsiteX47" fmla="*/ 473438 w 1342163"/>
              <a:gd name="connsiteY47" fmla="*/ 3637109 h 6858000"/>
              <a:gd name="connsiteX48" fmla="*/ 476881 w 1342163"/>
              <a:gd name="connsiteY48" fmla="*/ 3536883 h 6858000"/>
              <a:gd name="connsiteX49" fmla="*/ 484419 w 1342163"/>
              <a:gd name="connsiteY49" fmla="*/ 3435652 h 6858000"/>
              <a:gd name="connsiteX50" fmla="*/ 498311 w 1342163"/>
              <a:gd name="connsiteY50" fmla="*/ 3295862 h 6858000"/>
              <a:gd name="connsiteX51" fmla="*/ 480837 w 1342163"/>
              <a:gd name="connsiteY51" fmla="*/ 3158586 h 6858000"/>
              <a:gd name="connsiteX52" fmla="*/ 456245 w 1342163"/>
              <a:gd name="connsiteY52" fmla="*/ 3112365 h 6858000"/>
              <a:gd name="connsiteX53" fmla="*/ 441720 w 1342163"/>
              <a:gd name="connsiteY53" fmla="*/ 3072935 h 6858000"/>
              <a:gd name="connsiteX54" fmla="*/ 416894 w 1342163"/>
              <a:gd name="connsiteY54" fmla="*/ 2958185 h 6858000"/>
              <a:gd name="connsiteX55" fmla="*/ 374174 w 1342163"/>
              <a:gd name="connsiteY55" fmla="*/ 2843952 h 6858000"/>
              <a:gd name="connsiteX56" fmla="*/ 308426 w 1342163"/>
              <a:gd name="connsiteY56" fmla="*/ 2554718 h 6858000"/>
              <a:gd name="connsiteX57" fmla="*/ 279243 w 1342163"/>
              <a:gd name="connsiteY57" fmla="*/ 2447068 h 6858000"/>
              <a:gd name="connsiteX58" fmla="*/ 283313 w 1342163"/>
              <a:gd name="connsiteY58" fmla="*/ 2423438 h 6858000"/>
              <a:gd name="connsiteX59" fmla="*/ 272203 w 1342163"/>
              <a:gd name="connsiteY59" fmla="*/ 2402874 h 6858000"/>
              <a:gd name="connsiteX60" fmla="*/ 251144 w 1342163"/>
              <a:gd name="connsiteY60" fmla="*/ 2261920 h 6858000"/>
              <a:gd name="connsiteX61" fmla="*/ 241031 w 1342163"/>
              <a:gd name="connsiteY61" fmla="*/ 2195378 h 6858000"/>
              <a:gd name="connsiteX62" fmla="*/ 225248 w 1342163"/>
              <a:gd name="connsiteY62" fmla="*/ 2155135 h 6858000"/>
              <a:gd name="connsiteX63" fmla="*/ 222706 w 1342163"/>
              <a:gd name="connsiteY63" fmla="*/ 2118008 h 6858000"/>
              <a:gd name="connsiteX64" fmla="*/ 223699 w 1342163"/>
              <a:gd name="connsiteY64" fmla="*/ 2050531 h 6858000"/>
              <a:gd name="connsiteX65" fmla="*/ 196683 w 1342163"/>
              <a:gd name="connsiteY65" fmla="*/ 1906352 h 6858000"/>
              <a:gd name="connsiteX66" fmla="*/ 173240 w 1342163"/>
              <a:gd name="connsiteY66" fmla="*/ 1861531 h 6858000"/>
              <a:gd name="connsiteX67" fmla="*/ 127039 w 1342163"/>
              <a:gd name="connsiteY67" fmla="*/ 1732919 h 6858000"/>
              <a:gd name="connsiteX68" fmla="*/ 98476 w 1342163"/>
              <a:gd name="connsiteY68" fmla="*/ 1615777 h 6858000"/>
              <a:gd name="connsiteX69" fmla="*/ 79271 w 1342163"/>
              <a:gd name="connsiteY69" fmla="*/ 1563678 h 6858000"/>
              <a:gd name="connsiteX70" fmla="*/ 85093 w 1342163"/>
              <a:gd name="connsiteY70" fmla="*/ 1477995 h 6858000"/>
              <a:gd name="connsiteX71" fmla="*/ 71178 w 1342163"/>
              <a:gd name="connsiteY71" fmla="*/ 1373769 h 6858000"/>
              <a:gd name="connsiteX72" fmla="*/ 79485 w 1342163"/>
              <a:gd name="connsiteY72" fmla="*/ 1307086 h 6858000"/>
              <a:gd name="connsiteX73" fmla="*/ 85358 w 1342163"/>
              <a:gd name="connsiteY73" fmla="*/ 1168288 h 6858000"/>
              <a:gd name="connsiteX74" fmla="*/ 77640 w 1342163"/>
              <a:gd name="connsiteY74" fmla="*/ 1142577 h 6858000"/>
              <a:gd name="connsiteX75" fmla="*/ 66946 w 1342163"/>
              <a:gd name="connsiteY75" fmla="*/ 1088484 h 6858000"/>
              <a:gd name="connsiteX76" fmla="*/ 55682 w 1342163"/>
              <a:gd name="connsiteY76" fmla="*/ 1016103 h 6858000"/>
              <a:gd name="connsiteX77" fmla="*/ 57138 w 1342163"/>
              <a:gd name="connsiteY77" fmla="*/ 954054 h 6858000"/>
              <a:gd name="connsiteX78" fmla="*/ 52003 w 1342163"/>
              <a:gd name="connsiteY78" fmla="*/ 896999 h 6858000"/>
              <a:gd name="connsiteX79" fmla="*/ 21411 w 1342163"/>
              <a:gd name="connsiteY79" fmla="*/ 821517 h 6858000"/>
              <a:gd name="connsiteX80" fmla="*/ 12141 w 1342163"/>
              <a:gd name="connsiteY80" fmla="*/ 711705 h 6858000"/>
              <a:gd name="connsiteX81" fmla="*/ 9051 w 1342163"/>
              <a:gd name="connsiteY81" fmla="*/ 619315 h 6858000"/>
              <a:gd name="connsiteX82" fmla="*/ 2707 w 1342163"/>
              <a:gd name="connsiteY82" fmla="*/ 585934 h 6858000"/>
              <a:gd name="connsiteX83" fmla="*/ 3 w 1342163"/>
              <a:gd name="connsiteY83" fmla="*/ 538948 h 6858000"/>
              <a:gd name="connsiteX84" fmla="*/ 3911 w 1342163"/>
              <a:gd name="connsiteY84" fmla="*/ 525163 h 6858000"/>
              <a:gd name="connsiteX85" fmla="*/ 29283 w 1342163"/>
              <a:gd name="connsiteY85" fmla="*/ 393828 h 6858000"/>
              <a:gd name="connsiteX86" fmla="*/ 29113 w 1342163"/>
              <a:gd name="connsiteY86" fmla="*/ 353137 h 6858000"/>
              <a:gd name="connsiteX87" fmla="*/ 34806 w 1342163"/>
              <a:gd name="connsiteY87" fmla="*/ 275771 h 6858000"/>
              <a:gd name="connsiteX88" fmla="*/ 44500 w 1342163"/>
              <a:gd name="connsiteY88" fmla="*/ 236673 h 6858000"/>
              <a:gd name="connsiteX89" fmla="*/ 43543 w 1342163"/>
              <a:gd name="connsiteY89" fmla="*/ 144983 h 6858000"/>
              <a:gd name="connsiteX90" fmla="*/ 33828 w 1342163"/>
              <a:gd name="connsiteY90" fmla="*/ 33857 h 6858000"/>
              <a:gd name="connsiteX91" fmla="*/ 15381 w 1342163"/>
              <a:gd name="connsiteY91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6586 w 1342163"/>
              <a:gd name="connsiteY34" fmla="*/ 4750867 h 6858000"/>
              <a:gd name="connsiteX35" fmla="*/ 484393 w 1342163"/>
              <a:gd name="connsiteY35" fmla="*/ 4690749 h 6858000"/>
              <a:gd name="connsiteX36" fmla="*/ 479873 w 1342163"/>
              <a:gd name="connsiteY36" fmla="*/ 4584173 h 6858000"/>
              <a:gd name="connsiteX37" fmla="*/ 474956 w 1342163"/>
              <a:gd name="connsiteY37" fmla="*/ 4444346 h 6858000"/>
              <a:gd name="connsiteX38" fmla="*/ 471521 w 1342163"/>
              <a:gd name="connsiteY38" fmla="*/ 4375228 h 6858000"/>
              <a:gd name="connsiteX39" fmla="*/ 452174 w 1342163"/>
              <a:gd name="connsiteY39" fmla="*/ 4214165 h 6858000"/>
              <a:gd name="connsiteX40" fmla="*/ 453803 w 1342163"/>
              <a:gd name="connsiteY40" fmla="*/ 4076008 h 6858000"/>
              <a:gd name="connsiteX41" fmla="*/ 441503 w 1342163"/>
              <a:gd name="connsiteY41" fmla="*/ 4033999 h 6858000"/>
              <a:gd name="connsiteX42" fmla="*/ 441228 w 1342163"/>
              <a:gd name="connsiteY42" fmla="*/ 4013953 h 6858000"/>
              <a:gd name="connsiteX43" fmla="*/ 433306 w 1342163"/>
              <a:gd name="connsiteY43" fmla="*/ 3901461 h 6858000"/>
              <a:gd name="connsiteX44" fmla="*/ 455900 w 1342163"/>
              <a:gd name="connsiteY44" fmla="*/ 3813873 h 6858000"/>
              <a:gd name="connsiteX45" fmla="*/ 466796 w 1342163"/>
              <a:gd name="connsiteY45" fmla="*/ 3738082 h 6858000"/>
              <a:gd name="connsiteX46" fmla="*/ 474142 w 1342163"/>
              <a:gd name="connsiteY46" fmla="*/ 3673397 h 6858000"/>
              <a:gd name="connsiteX47" fmla="*/ 473438 w 1342163"/>
              <a:gd name="connsiteY47" fmla="*/ 3637109 h 6858000"/>
              <a:gd name="connsiteX48" fmla="*/ 476881 w 1342163"/>
              <a:gd name="connsiteY48" fmla="*/ 3536883 h 6858000"/>
              <a:gd name="connsiteX49" fmla="*/ 484419 w 1342163"/>
              <a:gd name="connsiteY49" fmla="*/ 3435652 h 6858000"/>
              <a:gd name="connsiteX50" fmla="*/ 498311 w 1342163"/>
              <a:gd name="connsiteY50" fmla="*/ 3295862 h 6858000"/>
              <a:gd name="connsiteX51" fmla="*/ 480837 w 1342163"/>
              <a:gd name="connsiteY51" fmla="*/ 3158586 h 6858000"/>
              <a:gd name="connsiteX52" fmla="*/ 456245 w 1342163"/>
              <a:gd name="connsiteY52" fmla="*/ 3112365 h 6858000"/>
              <a:gd name="connsiteX53" fmla="*/ 441720 w 1342163"/>
              <a:gd name="connsiteY53" fmla="*/ 3072935 h 6858000"/>
              <a:gd name="connsiteX54" fmla="*/ 416894 w 1342163"/>
              <a:gd name="connsiteY54" fmla="*/ 2958185 h 6858000"/>
              <a:gd name="connsiteX55" fmla="*/ 374174 w 1342163"/>
              <a:gd name="connsiteY55" fmla="*/ 2843952 h 6858000"/>
              <a:gd name="connsiteX56" fmla="*/ 308426 w 1342163"/>
              <a:gd name="connsiteY56" fmla="*/ 2554718 h 6858000"/>
              <a:gd name="connsiteX57" fmla="*/ 279243 w 1342163"/>
              <a:gd name="connsiteY57" fmla="*/ 2447068 h 6858000"/>
              <a:gd name="connsiteX58" fmla="*/ 283313 w 1342163"/>
              <a:gd name="connsiteY58" fmla="*/ 2423438 h 6858000"/>
              <a:gd name="connsiteX59" fmla="*/ 272203 w 1342163"/>
              <a:gd name="connsiteY59" fmla="*/ 2402874 h 6858000"/>
              <a:gd name="connsiteX60" fmla="*/ 251144 w 1342163"/>
              <a:gd name="connsiteY60" fmla="*/ 2261920 h 6858000"/>
              <a:gd name="connsiteX61" fmla="*/ 241031 w 1342163"/>
              <a:gd name="connsiteY61" fmla="*/ 2195378 h 6858000"/>
              <a:gd name="connsiteX62" fmla="*/ 225248 w 1342163"/>
              <a:gd name="connsiteY62" fmla="*/ 2155135 h 6858000"/>
              <a:gd name="connsiteX63" fmla="*/ 222706 w 1342163"/>
              <a:gd name="connsiteY63" fmla="*/ 2118008 h 6858000"/>
              <a:gd name="connsiteX64" fmla="*/ 223699 w 1342163"/>
              <a:gd name="connsiteY64" fmla="*/ 2050531 h 6858000"/>
              <a:gd name="connsiteX65" fmla="*/ 196683 w 1342163"/>
              <a:gd name="connsiteY65" fmla="*/ 1906352 h 6858000"/>
              <a:gd name="connsiteX66" fmla="*/ 173240 w 1342163"/>
              <a:gd name="connsiteY66" fmla="*/ 1861531 h 6858000"/>
              <a:gd name="connsiteX67" fmla="*/ 127039 w 1342163"/>
              <a:gd name="connsiteY67" fmla="*/ 1732919 h 6858000"/>
              <a:gd name="connsiteX68" fmla="*/ 98476 w 1342163"/>
              <a:gd name="connsiteY68" fmla="*/ 1615777 h 6858000"/>
              <a:gd name="connsiteX69" fmla="*/ 79271 w 1342163"/>
              <a:gd name="connsiteY69" fmla="*/ 1563678 h 6858000"/>
              <a:gd name="connsiteX70" fmla="*/ 85093 w 1342163"/>
              <a:gd name="connsiteY70" fmla="*/ 1477995 h 6858000"/>
              <a:gd name="connsiteX71" fmla="*/ 71178 w 1342163"/>
              <a:gd name="connsiteY71" fmla="*/ 1373769 h 6858000"/>
              <a:gd name="connsiteX72" fmla="*/ 79485 w 1342163"/>
              <a:gd name="connsiteY72" fmla="*/ 1307086 h 6858000"/>
              <a:gd name="connsiteX73" fmla="*/ 85358 w 1342163"/>
              <a:gd name="connsiteY73" fmla="*/ 1168288 h 6858000"/>
              <a:gd name="connsiteX74" fmla="*/ 77640 w 1342163"/>
              <a:gd name="connsiteY74" fmla="*/ 1142577 h 6858000"/>
              <a:gd name="connsiteX75" fmla="*/ 66946 w 1342163"/>
              <a:gd name="connsiteY75" fmla="*/ 1088484 h 6858000"/>
              <a:gd name="connsiteX76" fmla="*/ 55682 w 1342163"/>
              <a:gd name="connsiteY76" fmla="*/ 1016103 h 6858000"/>
              <a:gd name="connsiteX77" fmla="*/ 57138 w 1342163"/>
              <a:gd name="connsiteY77" fmla="*/ 954054 h 6858000"/>
              <a:gd name="connsiteX78" fmla="*/ 52003 w 1342163"/>
              <a:gd name="connsiteY78" fmla="*/ 896999 h 6858000"/>
              <a:gd name="connsiteX79" fmla="*/ 21411 w 1342163"/>
              <a:gd name="connsiteY79" fmla="*/ 821517 h 6858000"/>
              <a:gd name="connsiteX80" fmla="*/ 12141 w 1342163"/>
              <a:gd name="connsiteY80" fmla="*/ 711705 h 6858000"/>
              <a:gd name="connsiteX81" fmla="*/ 9051 w 1342163"/>
              <a:gd name="connsiteY81" fmla="*/ 619315 h 6858000"/>
              <a:gd name="connsiteX82" fmla="*/ 2707 w 1342163"/>
              <a:gd name="connsiteY82" fmla="*/ 585934 h 6858000"/>
              <a:gd name="connsiteX83" fmla="*/ 3 w 1342163"/>
              <a:gd name="connsiteY83" fmla="*/ 538948 h 6858000"/>
              <a:gd name="connsiteX84" fmla="*/ 3911 w 1342163"/>
              <a:gd name="connsiteY84" fmla="*/ 525163 h 6858000"/>
              <a:gd name="connsiteX85" fmla="*/ 29283 w 1342163"/>
              <a:gd name="connsiteY85" fmla="*/ 393828 h 6858000"/>
              <a:gd name="connsiteX86" fmla="*/ 29113 w 1342163"/>
              <a:gd name="connsiteY86" fmla="*/ 353137 h 6858000"/>
              <a:gd name="connsiteX87" fmla="*/ 34806 w 1342163"/>
              <a:gd name="connsiteY87" fmla="*/ 275771 h 6858000"/>
              <a:gd name="connsiteX88" fmla="*/ 44500 w 1342163"/>
              <a:gd name="connsiteY88" fmla="*/ 236673 h 6858000"/>
              <a:gd name="connsiteX89" fmla="*/ 43543 w 1342163"/>
              <a:gd name="connsiteY89" fmla="*/ 144983 h 6858000"/>
              <a:gd name="connsiteX90" fmla="*/ 33828 w 1342163"/>
              <a:gd name="connsiteY90" fmla="*/ 33857 h 6858000"/>
              <a:gd name="connsiteX91" fmla="*/ 15381 w 1342163"/>
              <a:gd name="connsiteY91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6586 w 1342163"/>
              <a:gd name="connsiteY34" fmla="*/ 4750867 h 6858000"/>
              <a:gd name="connsiteX35" fmla="*/ 484393 w 1342163"/>
              <a:gd name="connsiteY35" fmla="*/ 4690749 h 6858000"/>
              <a:gd name="connsiteX36" fmla="*/ 479873 w 1342163"/>
              <a:gd name="connsiteY36" fmla="*/ 4584173 h 6858000"/>
              <a:gd name="connsiteX37" fmla="*/ 474956 w 1342163"/>
              <a:gd name="connsiteY37" fmla="*/ 4444346 h 6858000"/>
              <a:gd name="connsiteX38" fmla="*/ 471521 w 1342163"/>
              <a:gd name="connsiteY38" fmla="*/ 4375228 h 6858000"/>
              <a:gd name="connsiteX39" fmla="*/ 452174 w 1342163"/>
              <a:gd name="connsiteY39" fmla="*/ 4214165 h 6858000"/>
              <a:gd name="connsiteX40" fmla="*/ 453803 w 1342163"/>
              <a:gd name="connsiteY40" fmla="*/ 4076008 h 6858000"/>
              <a:gd name="connsiteX41" fmla="*/ 441503 w 1342163"/>
              <a:gd name="connsiteY41" fmla="*/ 4033999 h 6858000"/>
              <a:gd name="connsiteX42" fmla="*/ 441228 w 1342163"/>
              <a:gd name="connsiteY42" fmla="*/ 4013953 h 6858000"/>
              <a:gd name="connsiteX43" fmla="*/ 433306 w 1342163"/>
              <a:gd name="connsiteY43" fmla="*/ 3901461 h 6858000"/>
              <a:gd name="connsiteX44" fmla="*/ 455900 w 1342163"/>
              <a:gd name="connsiteY44" fmla="*/ 3813873 h 6858000"/>
              <a:gd name="connsiteX45" fmla="*/ 466796 w 1342163"/>
              <a:gd name="connsiteY45" fmla="*/ 3738082 h 6858000"/>
              <a:gd name="connsiteX46" fmla="*/ 474142 w 1342163"/>
              <a:gd name="connsiteY46" fmla="*/ 3673397 h 6858000"/>
              <a:gd name="connsiteX47" fmla="*/ 473438 w 1342163"/>
              <a:gd name="connsiteY47" fmla="*/ 3637109 h 6858000"/>
              <a:gd name="connsiteX48" fmla="*/ 476881 w 1342163"/>
              <a:gd name="connsiteY48" fmla="*/ 3536883 h 6858000"/>
              <a:gd name="connsiteX49" fmla="*/ 484419 w 1342163"/>
              <a:gd name="connsiteY49" fmla="*/ 3435652 h 6858000"/>
              <a:gd name="connsiteX50" fmla="*/ 498311 w 1342163"/>
              <a:gd name="connsiteY50" fmla="*/ 3295862 h 6858000"/>
              <a:gd name="connsiteX51" fmla="*/ 480837 w 1342163"/>
              <a:gd name="connsiteY51" fmla="*/ 3158586 h 6858000"/>
              <a:gd name="connsiteX52" fmla="*/ 456245 w 1342163"/>
              <a:gd name="connsiteY52" fmla="*/ 3112365 h 6858000"/>
              <a:gd name="connsiteX53" fmla="*/ 441720 w 1342163"/>
              <a:gd name="connsiteY53" fmla="*/ 3072935 h 6858000"/>
              <a:gd name="connsiteX54" fmla="*/ 416894 w 1342163"/>
              <a:gd name="connsiteY54" fmla="*/ 2958185 h 6858000"/>
              <a:gd name="connsiteX55" fmla="*/ 374174 w 1342163"/>
              <a:gd name="connsiteY55" fmla="*/ 2843952 h 6858000"/>
              <a:gd name="connsiteX56" fmla="*/ 308426 w 1342163"/>
              <a:gd name="connsiteY56" fmla="*/ 2554718 h 6858000"/>
              <a:gd name="connsiteX57" fmla="*/ 279243 w 1342163"/>
              <a:gd name="connsiteY57" fmla="*/ 2447068 h 6858000"/>
              <a:gd name="connsiteX58" fmla="*/ 283313 w 1342163"/>
              <a:gd name="connsiteY58" fmla="*/ 2423438 h 6858000"/>
              <a:gd name="connsiteX59" fmla="*/ 272203 w 1342163"/>
              <a:gd name="connsiteY59" fmla="*/ 2402874 h 6858000"/>
              <a:gd name="connsiteX60" fmla="*/ 251144 w 1342163"/>
              <a:gd name="connsiteY60" fmla="*/ 2261920 h 6858000"/>
              <a:gd name="connsiteX61" fmla="*/ 241031 w 1342163"/>
              <a:gd name="connsiteY61" fmla="*/ 2195378 h 6858000"/>
              <a:gd name="connsiteX62" fmla="*/ 225248 w 1342163"/>
              <a:gd name="connsiteY62" fmla="*/ 2155135 h 6858000"/>
              <a:gd name="connsiteX63" fmla="*/ 222706 w 1342163"/>
              <a:gd name="connsiteY63" fmla="*/ 2118008 h 6858000"/>
              <a:gd name="connsiteX64" fmla="*/ 223699 w 1342163"/>
              <a:gd name="connsiteY64" fmla="*/ 2050531 h 6858000"/>
              <a:gd name="connsiteX65" fmla="*/ 196683 w 1342163"/>
              <a:gd name="connsiteY65" fmla="*/ 1906352 h 6858000"/>
              <a:gd name="connsiteX66" fmla="*/ 173240 w 1342163"/>
              <a:gd name="connsiteY66" fmla="*/ 1861531 h 6858000"/>
              <a:gd name="connsiteX67" fmla="*/ 127039 w 1342163"/>
              <a:gd name="connsiteY67" fmla="*/ 1732919 h 6858000"/>
              <a:gd name="connsiteX68" fmla="*/ 98476 w 1342163"/>
              <a:gd name="connsiteY68" fmla="*/ 1615777 h 6858000"/>
              <a:gd name="connsiteX69" fmla="*/ 79271 w 1342163"/>
              <a:gd name="connsiteY69" fmla="*/ 1563678 h 6858000"/>
              <a:gd name="connsiteX70" fmla="*/ 85093 w 1342163"/>
              <a:gd name="connsiteY70" fmla="*/ 1477995 h 6858000"/>
              <a:gd name="connsiteX71" fmla="*/ 71178 w 1342163"/>
              <a:gd name="connsiteY71" fmla="*/ 1373769 h 6858000"/>
              <a:gd name="connsiteX72" fmla="*/ 79485 w 1342163"/>
              <a:gd name="connsiteY72" fmla="*/ 1307086 h 6858000"/>
              <a:gd name="connsiteX73" fmla="*/ 85358 w 1342163"/>
              <a:gd name="connsiteY73" fmla="*/ 1168288 h 6858000"/>
              <a:gd name="connsiteX74" fmla="*/ 66946 w 1342163"/>
              <a:gd name="connsiteY74" fmla="*/ 1088484 h 6858000"/>
              <a:gd name="connsiteX75" fmla="*/ 55682 w 1342163"/>
              <a:gd name="connsiteY75" fmla="*/ 1016103 h 6858000"/>
              <a:gd name="connsiteX76" fmla="*/ 57138 w 1342163"/>
              <a:gd name="connsiteY76" fmla="*/ 954054 h 6858000"/>
              <a:gd name="connsiteX77" fmla="*/ 52003 w 1342163"/>
              <a:gd name="connsiteY77" fmla="*/ 896999 h 6858000"/>
              <a:gd name="connsiteX78" fmla="*/ 21411 w 1342163"/>
              <a:gd name="connsiteY78" fmla="*/ 821517 h 6858000"/>
              <a:gd name="connsiteX79" fmla="*/ 12141 w 1342163"/>
              <a:gd name="connsiteY79" fmla="*/ 711705 h 6858000"/>
              <a:gd name="connsiteX80" fmla="*/ 9051 w 1342163"/>
              <a:gd name="connsiteY80" fmla="*/ 619315 h 6858000"/>
              <a:gd name="connsiteX81" fmla="*/ 2707 w 1342163"/>
              <a:gd name="connsiteY81" fmla="*/ 585934 h 6858000"/>
              <a:gd name="connsiteX82" fmla="*/ 3 w 1342163"/>
              <a:gd name="connsiteY82" fmla="*/ 538948 h 6858000"/>
              <a:gd name="connsiteX83" fmla="*/ 3911 w 1342163"/>
              <a:gd name="connsiteY83" fmla="*/ 525163 h 6858000"/>
              <a:gd name="connsiteX84" fmla="*/ 29283 w 1342163"/>
              <a:gd name="connsiteY84" fmla="*/ 393828 h 6858000"/>
              <a:gd name="connsiteX85" fmla="*/ 29113 w 1342163"/>
              <a:gd name="connsiteY85" fmla="*/ 353137 h 6858000"/>
              <a:gd name="connsiteX86" fmla="*/ 34806 w 1342163"/>
              <a:gd name="connsiteY86" fmla="*/ 275771 h 6858000"/>
              <a:gd name="connsiteX87" fmla="*/ 44500 w 1342163"/>
              <a:gd name="connsiteY87" fmla="*/ 236673 h 6858000"/>
              <a:gd name="connsiteX88" fmla="*/ 43543 w 1342163"/>
              <a:gd name="connsiteY88" fmla="*/ 144983 h 6858000"/>
              <a:gd name="connsiteX89" fmla="*/ 33828 w 1342163"/>
              <a:gd name="connsiteY89" fmla="*/ 33857 h 6858000"/>
              <a:gd name="connsiteX90" fmla="*/ 15381 w 1342163"/>
              <a:gd name="connsiteY90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4393 w 1342163"/>
              <a:gd name="connsiteY34" fmla="*/ 4690749 h 6858000"/>
              <a:gd name="connsiteX35" fmla="*/ 479873 w 1342163"/>
              <a:gd name="connsiteY35" fmla="*/ 4584173 h 6858000"/>
              <a:gd name="connsiteX36" fmla="*/ 474956 w 1342163"/>
              <a:gd name="connsiteY36" fmla="*/ 4444346 h 6858000"/>
              <a:gd name="connsiteX37" fmla="*/ 471521 w 1342163"/>
              <a:gd name="connsiteY37" fmla="*/ 4375228 h 6858000"/>
              <a:gd name="connsiteX38" fmla="*/ 452174 w 1342163"/>
              <a:gd name="connsiteY38" fmla="*/ 4214165 h 6858000"/>
              <a:gd name="connsiteX39" fmla="*/ 453803 w 1342163"/>
              <a:gd name="connsiteY39" fmla="*/ 4076008 h 6858000"/>
              <a:gd name="connsiteX40" fmla="*/ 441503 w 1342163"/>
              <a:gd name="connsiteY40" fmla="*/ 4033999 h 6858000"/>
              <a:gd name="connsiteX41" fmla="*/ 441228 w 1342163"/>
              <a:gd name="connsiteY41" fmla="*/ 4013953 h 6858000"/>
              <a:gd name="connsiteX42" fmla="*/ 433306 w 1342163"/>
              <a:gd name="connsiteY42" fmla="*/ 3901461 h 6858000"/>
              <a:gd name="connsiteX43" fmla="*/ 455900 w 1342163"/>
              <a:gd name="connsiteY43" fmla="*/ 3813873 h 6858000"/>
              <a:gd name="connsiteX44" fmla="*/ 466796 w 1342163"/>
              <a:gd name="connsiteY44" fmla="*/ 3738082 h 6858000"/>
              <a:gd name="connsiteX45" fmla="*/ 474142 w 1342163"/>
              <a:gd name="connsiteY45" fmla="*/ 3673397 h 6858000"/>
              <a:gd name="connsiteX46" fmla="*/ 473438 w 1342163"/>
              <a:gd name="connsiteY46" fmla="*/ 3637109 h 6858000"/>
              <a:gd name="connsiteX47" fmla="*/ 476881 w 1342163"/>
              <a:gd name="connsiteY47" fmla="*/ 3536883 h 6858000"/>
              <a:gd name="connsiteX48" fmla="*/ 484419 w 1342163"/>
              <a:gd name="connsiteY48" fmla="*/ 3435652 h 6858000"/>
              <a:gd name="connsiteX49" fmla="*/ 498311 w 1342163"/>
              <a:gd name="connsiteY49" fmla="*/ 3295862 h 6858000"/>
              <a:gd name="connsiteX50" fmla="*/ 480837 w 1342163"/>
              <a:gd name="connsiteY50" fmla="*/ 3158586 h 6858000"/>
              <a:gd name="connsiteX51" fmla="*/ 456245 w 1342163"/>
              <a:gd name="connsiteY51" fmla="*/ 3112365 h 6858000"/>
              <a:gd name="connsiteX52" fmla="*/ 441720 w 1342163"/>
              <a:gd name="connsiteY52" fmla="*/ 3072935 h 6858000"/>
              <a:gd name="connsiteX53" fmla="*/ 416894 w 1342163"/>
              <a:gd name="connsiteY53" fmla="*/ 2958185 h 6858000"/>
              <a:gd name="connsiteX54" fmla="*/ 374174 w 1342163"/>
              <a:gd name="connsiteY54" fmla="*/ 2843952 h 6858000"/>
              <a:gd name="connsiteX55" fmla="*/ 308426 w 1342163"/>
              <a:gd name="connsiteY55" fmla="*/ 2554718 h 6858000"/>
              <a:gd name="connsiteX56" fmla="*/ 279243 w 1342163"/>
              <a:gd name="connsiteY56" fmla="*/ 2447068 h 6858000"/>
              <a:gd name="connsiteX57" fmla="*/ 283313 w 1342163"/>
              <a:gd name="connsiteY57" fmla="*/ 2423438 h 6858000"/>
              <a:gd name="connsiteX58" fmla="*/ 272203 w 1342163"/>
              <a:gd name="connsiteY58" fmla="*/ 2402874 h 6858000"/>
              <a:gd name="connsiteX59" fmla="*/ 251144 w 1342163"/>
              <a:gd name="connsiteY59" fmla="*/ 2261920 h 6858000"/>
              <a:gd name="connsiteX60" fmla="*/ 241031 w 1342163"/>
              <a:gd name="connsiteY60" fmla="*/ 2195378 h 6858000"/>
              <a:gd name="connsiteX61" fmla="*/ 225248 w 1342163"/>
              <a:gd name="connsiteY61" fmla="*/ 2155135 h 6858000"/>
              <a:gd name="connsiteX62" fmla="*/ 222706 w 1342163"/>
              <a:gd name="connsiteY62" fmla="*/ 2118008 h 6858000"/>
              <a:gd name="connsiteX63" fmla="*/ 223699 w 1342163"/>
              <a:gd name="connsiteY63" fmla="*/ 2050531 h 6858000"/>
              <a:gd name="connsiteX64" fmla="*/ 196683 w 1342163"/>
              <a:gd name="connsiteY64" fmla="*/ 1906352 h 6858000"/>
              <a:gd name="connsiteX65" fmla="*/ 173240 w 1342163"/>
              <a:gd name="connsiteY65" fmla="*/ 1861531 h 6858000"/>
              <a:gd name="connsiteX66" fmla="*/ 127039 w 1342163"/>
              <a:gd name="connsiteY66" fmla="*/ 1732919 h 6858000"/>
              <a:gd name="connsiteX67" fmla="*/ 98476 w 1342163"/>
              <a:gd name="connsiteY67" fmla="*/ 1615777 h 6858000"/>
              <a:gd name="connsiteX68" fmla="*/ 79271 w 1342163"/>
              <a:gd name="connsiteY68" fmla="*/ 1563678 h 6858000"/>
              <a:gd name="connsiteX69" fmla="*/ 85093 w 1342163"/>
              <a:gd name="connsiteY69" fmla="*/ 1477995 h 6858000"/>
              <a:gd name="connsiteX70" fmla="*/ 71178 w 1342163"/>
              <a:gd name="connsiteY70" fmla="*/ 1373769 h 6858000"/>
              <a:gd name="connsiteX71" fmla="*/ 79485 w 1342163"/>
              <a:gd name="connsiteY71" fmla="*/ 1307086 h 6858000"/>
              <a:gd name="connsiteX72" fmla="*/ 85358 w 1342163"/>
              <a:gd name="connsiteY72" fmla="*/ 1168288 h 6858000"/>
              <a:gd name="connsiteX73" fmla="*/ 66946 w 1342163"/>
              <a:gd name="connsiteY73" fmla="*/ 1088484 h 6858000"/>
              <a:gd name="connsiteX74" fmla="*/ 55682 w 1342163"/>
              <a:gd name="connsiteY74" fmla="*/ 1016103 h 6858000"/>
              <a:gd name="connsiteX75" fmla="*/ 57138 w 1342163"/>
              <a:gd name="connsiteY75" fmla="*/ 954054 h 6858000"/>
              <a:gd name="connsiteX76" fmla="*/ 52003 w 1342163"/>
              <a:gd name="connsiteY76" fmla="*/ 896999 h 6858000"/>
              <a:gd name="connsiteX77" fmla="*/ 21411 w 1342163"/>
              <a:gd name="connsiteY77" fmla="*/ 821517 h 6858000"/>
              <a:gd name="connsiteX78" fmla="*/ 12141 w 1342163"/>
              <a:gd name="connsiteY78" fmla="*/ 711705 h 6858000"/>
              <a:gd name="connsiteX79" fmla="*/ 9051 w 1342163"/>
              <a:gd name="connsiteY79" fmla="*/ 619315 h 6858000"/>
              <a:gd name="connsiteX80" fmla="*/ 2707 w 1342163"/>
              <a:gd name="connsiteY80" fmla="*/ 585934 h 6858000"/>
              <a:gd name="connsiteX81" fmla="*/ 3 w 1342163"/>
              <a:gd name="connsiteY81" fmla="*/ 538948 h 6858000"/>
              <a:gd name="connsiteX82" fmla="*/ 3911 w 1342163"/>
              <a:gd name="connsiteY82" fmla="*/ 525163 h 6858000"/>
              <a:gd name="connsiteX83" fmla="*/ 29283 w 1342163"/>
              <a:gd name="connsiteY83" fmla="*/ 393828 h 6858000"/>
              <a:gd name="connsiteX84" fmla="*/ 29113 w 1342163"/>
              <a:gd name="connsiteY84" fmla="*/ 353137 h 6858000"/>
              <a:gd name="connsiteX85" fmla="*/ 34806 w 1342163"/>
              <a:gd name="connsiteY85" fmla="*/ 275771 h 6858000"/>
              <a:gd name="connsiteX86" fmla="*/ 44500 w 1342163"/>
              <a:gd name="connsiteY86" fmla="*/ 236673 h 6858000"/>
              <a:gd name="connsiteX87" fmla="*/ 43543 w 1342163"/>
              <a:gd name="connsiteY87" fmla="*/ 144983 h 6858000"/>
              <a:gd name="connsiteX88" fmla="*/ 33828 w 1342163"/>
              <a:gd name="connsiteY88" fmla="*/ 33857 h 6858000"/>
              <a:gd name="connsiteX89" fmla="*/ 15381 w 1342163"/>
              <a:gd name="connsiteY89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4393 w 1342163"/>
              <a:gd name="connsiteY34" fmla="*/ 4690749 h 6858000"/>
              <a:gd name="connsiteX35" fmla="*/ 479873 w 1342163"/>
              <a:gd name="connsiteY35" fmla="*/ 4584173 h 6858000"/>
              <a:gd name="connsiteX36" fmla="*/ 471521 w 1342163"/>
              <a:gd name="connsiteY36" fmla="*/ 4375228 h 6858000"/>
              <a:gd name="connsiteX37" fmla="*/ 452174 w 1342163"/>
              <a:gd name="connsiteY37" fmla="*/ 4214165 h 6858000"/>
              <a:gd name="connsiteX38" fmla="*/ 453803 w 1342163"/>
              <a:gd name="connsiteY38" fmla="*/ 4076008 h 6858000"/>
              <a:gd name="connsiteX39" fmla="*/ 441503 w 1342163"/>
              <a:gd name="connsiteY39" fmla="*/ 4033999 h 6858000"/>
              <a:gd name="connsiteX40" fmla="*/ 441228 w 1342163"/>
              <a:gd name="connsiteY40" fmla="*/ 4013953 h 6858000"/>
              <a:gd name="connsiteX41" fmla="*/ 433306 w 1342163"/>
              <a:gd name="connsiteY41" fmla="*/ 3901461 h 6858000"/>
              <a:gd name="connsiteX42" fmla="*/ 455900 w 1342163"/>
              <a:gd name="connsiteY42" fmla="*/ 3813873 h 6858000"/>
              <a:gd name="connsiteX43" fmla="*/ 466796 w 1342163"/>
              <a:gd name="connsiteY43" fmla="*/ 3738082 h 6858000"/>
              <a:gd name="connsiteX44" fmla="*/ 474142 w 1342163"/>
              <a:gd name="connsiteY44" fmla="*/ 3673397 h 6858000"/>
              <a:gd name="connsiteX45" fmla="*/ 473438 w 1342163"/>
              <a:gd name="connsiteY45" fmla="*/ 3637109 h 6858000"/>
              <a:gd name="connsiteX46" fmla="*/ 476881 w 1342163"/>
              <a:gd name="connsiteY46" fmla="*/ 3536883 h 6858000"/>
              <a:gd name="connsiteX47" fmla="*/ 484419 w 1342163"/>
              <a:gd name="connsiteY47" fmla="*/ 3435652 h 6858000"/>
              <a:gd name="connsiteX48" fmla="*/ 498311 w 1342163"/>
              <a:gd name="connsiteY48" fmla="*/ 3295862 h 6858000"/>
              <a:gd name="connsiteX49" fmla="*/ 480837 w 1342163"/>
              <a:gd name="connsiteY49" fmla="*/ 3158586 h 6858000"/>
              <a:gd name="connsiteX50" fmla="*/ 456245 w 1342163"/>
              <a:gd name="connsiteY50" fmla="*/ 3112365 h 6858000"/>
              <a:gd name="connsiteX51" fmla="*/ 441720 w 1342163"/>
              <a:gd name="connsiteY51" fmla="*/ 3072935 h 6858000"/>
              <a:gd name="connsiteX52" fmla="*/ 416894 w 1342163"/>
              <a:gd name="connsiteY52" fmla="*/ 2958185 h 6858000"/>
              <a:gd name="connsiteX53" fmla="*/ 374174 w 1342163"/>
              <a:gd name="connsiteY53" fmla="*/ 2843952 h 6858000"/>
              <a:gd name="connsiteX54" fmla="*/ 308426 w 1342163"/>
              <a:gd name="connsiteY54" fmla="*/ 2554718 h 6858000"/>
              <a:gd name="connsiteX55" fmla="*/ 279243 w 1342163"/>
              <a:gd name="connsiteY55" fmla="*/ 2447068 h 6858000"/>
              <a:gd name="connsiteX56" fmla="*/ 283313 w 1342163"/>
              <a:gd name="connsiteY56" fmla="*/ 2423438 h 6858000"/>
              <a:gd name="connsiteX57" fmla="*/ 272203 w 1342163"/>
              <a:gd name="connsiteY57" fmla="*/ 2402874 h 6858000"/>
              <a:gd name="connsiteX58" fmla="*/ 251144 w 1342163"/>
              <a:gd name="connsiteY58" fmla="*/ 2261920 h 6858000"/>
              <a:gd name="connsiteX59" fmla="*/ 241031 w 1342163"/>
              <a:gd name="connsiteY59" fmla="*/ 2195378 h 6858000"/>
              <a:gd name="connsiteX60" fmla="*/ 225248 w 1342163"/>
              <a:gd name="connsiteY60" fmla="*/ 2155135 h 6858000"/>
              <a:gd name="connsiteX61" fmla="*/ 222706 w 1342163"/>
              <a:gd name="connsiteY61" fmla="*/ 2118008 h 6858000"/>
              <a:gd name="connsiteX62" fmla="*/ 223699 w 1342163"/>
              <a:gd name="connsiteY62" fmla="*/ 2050531 h 6858000"/>
              <a:gd name="connsiteX63" fmla="*/ 196683 w 1342163"/>
              <a:gd name="connsiteY63" fmla="*/ 1906352 h 6858000"/>
              <a:gd name="connsiteX64" fmla="*/ 173240 w 1342163"/>
              <a:gd name="connsiteY64" fmla="*/ 1861531 h 6858000"/>
              <a:gd name="connsiteX65" fmla="*/ 127039 w 1342163"/>
              <a:gd name="connsiteY65" fmla="*/ 1732919 h 6858000"/>
              <a:gd name="connsiteX66" fmla="*/ 98476 w 1342163"/>
              <a:gd name="connsiteY66" fmla="*/ 1615777 h 6858000"/>
              <a:gd name="connsiteX67" fmla="*/ 79271 w 1342163"/>
              <a:gd name="connsiteY67" fmla="*/ 1563678 h 6858000"/>
              <a:gd name="connsiteX68" fmla="*/ 85093 w 1342163"/>
              <a:gd name="connsiteY68" fmla="*/ 1477995 h 6858000"/>
              <a:gd name="connsiteX69" fmla="*/ 71178 w 1342163"/>
              <a:gd name="connsiteY69" fmla="*/ 1373769 h 6858000"/>
              <a:gd name="connsiteX70" fmla="*/ 79485 w 1342163"/>
              <a:gd name="connsiteY70" fmla="*/ 1307086 h 6858000"/>
              <a:gd name="connsiteX71" fmla="*/ 85358 w 1342163"/>
              <a:gd name="connsiteY71" fmla="*/ 1168288 h 6858000"/>
              <a:gd name="connsiteX72" fmla="*/ 66946 w 1342163"/>
              <a:gd name="connsiteY72" fmla="*/ 1088484 h 6858000"/>
              <a:gd name="connsiteX73" fmla="*/ 55682 w 1342163"/>
              <a:gd name="connsiteY73" fmla="*/ 1016103 h 6858000"/>
              <a:gd name="connsiteX74" fmla="*/ 57138 w 1342163"/>
              <a:gd name="connsiteY74" fmla="*/ 954054 h 6858000"/>
              <a:gd name="connsiteX75" fmla="*/ 52003 w 1342163"/>
              <a:gd name="connsiteY75" fmla="*/ 896999 h 6858000"/>
              <a:gd name="connsiteX76" fmla="*/ 21411 w 1342163"/>
              <a:gd name="connsiteY76" fmla="*/ 821517 h 6858000"/>
              <a:gd name="connsiteX77" fmla="*/ 12141 w 1342163"/>
              <a:gd name="connsiteY77" fmla="*/ 711705 h 6858000"/>
              <a:gd name="connsiteX78" fmla="*/ 9051 w 1342163"/>
              <a:gd name="connsiteY78" fmla="*/ 619315 h 6858000"/>
              <a:gd name="connsiteX79" fmla="*/ 2707 w 1342163"/>
              <a:gd name="connsiteY79" fmla="*/ 585934 h 6858000"/>
              <a:gd name="connsiteX80" fmla="*/ 3 w 1342163"/>
              <a:gd name="connsiteY80" fmla="*/ 538948 h 6858000"/>
              <a:gd name="connsiteX81" fmla="*/ 3911 w 1342163"/>
              <a:gd name="connsiteY81" fmla="*/ 525163 h 6858000"/>
              <a:gd name="connsiteX82" fmla="*/ 29283 w 1342163"/>
              <a:gd name="connsiteY82" fmla="*/ 393828 h 6858000"/>
              <a:gd name="connsiteX83" fmla="*/ 29113 w 1342163"/>
              <a:gd name="connsiteY83" fmla="*/ 353137 h 6858000"/>
              <a:gd name="connsiteX84" fmla="*/ 34806 w 1342163"/>
              <a:gd name="connsiteY84" fmla="*/ 275771 h 6858000"/>
              <a:gd name="connsiteX85" fmla="*/ 44500 w 1342163"/>
              <a:gd name="connsiteY85" fmla="*/ 236673 h 6858000"/>
              <a:gd name="connsiteX86" fmla="*/ 43543 w 1342163"/>
              <a:gd name="connsiteY86" fmla="*/ 144983 h 6858000"/>
              <a:gd name="connsiteX87" fmla="*/ 33828 w 1342163"/>
              <a:gd name="connsiteY87" fmla="*/ 33857 h 6858000"/>
              <a:gd name="connsiteX88" fmla="*/ 15381 w 1342163"/>
              <a:gd name="connsiteY88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4393 w 1342163"/>
              <a:gd name="connsiteY34" fmla="*/ 4690749 h 6858000"/>
              <a:gd name="connsiteX35" fmla="*/ 479873 w 1342163"/>
              <a:gd name="connsiteY35" fmla="*/ 4584173 h 6858000"/>
              <a:gd name="connsiteX36" fmla="*/ 471521 w 1342163"/>
              <a:gd name="connsiteY36" fmla="*/ 4375228 h 6858000"/>
              <a:gd name="connsiteX37" fmla="*/ 452174 w 1342163"/>
              <a:gd name="connsiteY37" fmla="*/ 4214165 h 6858000"/>
              <a:gd name="connsiteX38" fmla="*/ 453803 w 1342163"/>
              <a:gd name="connsiteY38" fmla="*/ 4076008 h 6858000"/>
              <a:gd name="connsiteX39" fmla="*/ 441503 w 1342163"/>
              <a:gd name="connsiteY39" fmla="*/ 4033999 h 6858000"/>
              <a:gd name="connsiteX40" fmla="*/ 441228 w 1342163"/>
              <a:gd name="connsiteY40" fmla="*/ 4013953 h 6858000"/>
              <a:gd name="connsiteX41" fmla="*/ 433306 w 1342163"/>
              <a:gd name="connsiteY41" fmla="*/ 3901461 h 6858000"/>
              <a:gd name="connsiteX42" fmla="*/ 455900 w 1342163"/>
              <a:gd name="connsiteY42" fmla="*/ 3813873 h 6858000"/>
              <a:gd name="connsiteX43" fmla="*/ 466796 w 1342163"/>
              <a:gd name="connsiteY43" fmla="*/ 3738082 h 6858000"/>
              <a:gd name="connsiteX44" fmla="*/ 474142 w 1342163"/>
              <a:gd name="connsiteY44" fmla="*/ 3673397 h 6858000"/>
              <a:gd name="connsiteX45" fmla="*/ 473438 w 1342163"/>
              <a:gd name="connsiteY45" fmla="*/ 3637109 h 6858000"/>
              <a:gd name="connsiteX46" fmla="*/ 476881 w 1342163"/>
              <a:gd name="connsiteY46" fmla="*/ 3536883 h 6858000"/>
              <a:gd name="connsiteX47" fmla="*/ 484419 w 1342163"/>
              <a:gd name="connsiteY47" fmla="*/ 3435652 h 6858000"/>
              <a:gd name="connsiteX48" fmla="*/ 498311 w 1342163"/>
              <a:gd name="connsiteY48" fmla="*/ 3295862 h 6858000"/>
              <a:gd name="connsiteX49" fmla="*/ 480837 w 1342163"/>
              <a:gd name="connsiteY49" fmla="*/ 3158586 h 6858000"/>
              <a:gd name="connsiteX50" fmla="*/ 456245 w 1342163"/>
              <a:gd name="connsiteY50" fmla="*/ 3112365 h 6858000"/>
              <a:gd name="connsiteX51" fmla="*/ 441720 w 1342163"/>
              <a:gd name="connsiteY51" fmla="*/ 3072935 h 6858000"/>
              <a:gd name="connsiteX52" fmla="*/ 416894 w 1342163"/>
              <a:gd name="connsiteY52" fmla="*/ 2958185 h 6858000"/>
              <a:gd name="connsiteX53" fmla="*/ 374174 w 1342163"/>
              <a:gd name="connsiteY53" fmla="*/ 2843952 h 6858000"/>
              <a:gd name="connsiteX54" fmla="*/ 308426 w 1342163"/>
              <a:gd name="connsiteY54" fmla="*/ 2554718 h 6858000"/>
              <a:gd name="connsiteX55" fmla="*/ 279243 w 1342163"/>
              <a:gd name="connsiteY55" fmla="*/ 2447068 h 6858000"/>
              <a:gd name="connsiteX56" fmla="*/ 283313 w 1342163"/>
              <a:gd name="connsiteY56" fmla="*/ 2423438 h 6858000"/>
              <a:gd name="connsiteX57" fmla="*/ 272203 w 1342163"/>
              <a:gd name="connsiteY57" fmla="*/ 2402874 h 6858000"/>
              <a:gd name="connsiteX58" fmla="*/ 251144 w 1342163"/>
              <a:gd name="connsiteY58" fmla="*/ 2261920 h 6858000"/>
              <a:gd name="connsiteX59" fmla="*/ 241031 w 1342163"/>
              <a:gd name="connsiteY59" fmla="*/ 2195378 h 6858000"/>
              <a:gd name="connsiteX60" fmla="*/ 225248 w 1342163"/>
              <a:gd name="connsiteY60" fmla="*/ 2155135 h 6858000"/>
              <a:gd name="connsiteX61" fmla="*/ 222706 w 1342163"/>
              <a:gd name="connsiteY61" fmla="*/ 2118008 h 6858000"/>
              <a:gd name="connsiteX62" fmla="*/ 223699 w 1342163"/>
              <a:gd name="connsiteY62" fmla="*/ 2050531 h 6858000"/>
              <a:gd name="connsiteX63" fmla="*/ 196683 w 1342163"/>
              <a:gd name="connsiteY63" fmla="*/ 1906352 h 6858000"/>
              <a:gd name="connsiteX64" fmla="*/ 173240 w 1342163"/>
              <a:gd name="connsiteY64" fmla="*/ 1861531 h 6858000"/>
              <a:gd name="connsiteX65" fmla="*/ 127039 w 1342163"/>
              <a:gd name="connsiteY65" fmla="*/ 1732919 h 6858000"/>
              <a:gd name="connsiteX66" fmla="*/ 98476 w 1342163"/>
              <a:gd name="connsiteY66" fmla="*/ 1615777 h 6858000"/>
              <a:gd name="connsiteX67" fmla="*/ 79271 w 1342163"/>
              <a:gd name="connsiteY67" fmla="*/ 1563678 h 6858000"/>
              <a:gd name="connsiteX68" fmla="*/ 85093 w 1342163"/>
              <a:gd name="connsiteY68" fmla="*/ 1477995 h 6858000"/>
              <a:gd name="connsiteX69" fmla="*/ 71178 w 1342163"/>
              <a:gd name="connsiteY69" fmla="*/ 1373769 h 6858000"/>
              <a:gd name="connsiteX70" fmla="*/ 79485 w 1342163"/>
              <a:gd name="connsiteY70" fmla="*/ 1307086 h 6858000"/>
              <a:gd name="connsiteX71" fmla="*/ 85358 w 1342163"/>
              <a:gd name="connsiteY71" fmla="*/ 1168288 h 6858000"/>
              <a:gd name="connsiteX72" fmla="*/ 66946 w 1342163"/>
              <a:gd name="connsiteY72" fmla="*/ 1088484 h 6858000"/>
              <a:gd name="connsiteX73" fmla="*/ 55682 w 1342163"/>
              <a:gd name="connsiteY73" fmla="*/ 1016103 h 6858000"/>
              <a:gd name="connsiteX74" fmla="*/ 57138 w 1342163"/>
              <a:gd name="connsiteY74" fmla="*/ 954054 h 6858000"/>
              <a:gd name="connsiteX75" fmla="*/ 52003 w 1342163"/>
              <a:gd name="connsiteY75" fmla="*/ 896999 h 6858000"/>
              <a:gd name="connsiteX76" fmla="*/ 21411 w 1342163"/>
              <a:gd name="connsiteY76" fmla="*/ 821517 h 6858000"/>
              <a:gd name="connsiteX77" fmla="*/ 12141 w 1342163"/>
              <a:gd name="connsiteY77" fmla="*/ 711705 h 6858000"/>
              <a:gd name="connsiteX78" fmla="*/ 9051 w 1342163"/>
              <a:gd name="connsiteY78" fmla="*/ 619315 h 6858000"/>
              <a:gd name="connsiteX79" fmla="*/ 2707 w 1342163"/>
              <a:gd name="connsiteY79" fmla="*/ 585934 h 6858000"/>
              <a:gd name="connsiteX80" fmla="*/ 3 w 1342163"/>
              <a:gd name="connsiteY80" fmla="*/ 538948 h 6858000"/>
              <a:gd name="connsiteX81" fmla="*/ 3911 w 1342163"/>
              <a:gd name="connsiteY81" fmla="*/ 525163 h 6858000"/>
              <a:gd name="connsiteX82" fmla="*/ 29283 w 1342163"/>
              <a:gd name="connsiteY82" fmla="*/ 393828 h 6858000"/>
              <a:gd name="connsiteX83" fmla="*/ 29113 w 1342163"/>
              <a:gd name="connsiteY83" fmla="*/ 353137 h 6858000"/>
              <a:gd name="connsiteX84" fmla="*/ 34806 w 1342163"/>
              <a:gd name="connsiteY84" fmla="*/ 275771 h 6858000"/>
              <a:gd name="connsiteX85" fmla="*/ 44500 w 1342163"/>
              <a:gd name="connsiteY85" fmla="*/ 236673 h 6858000"/>
              <a:gd name="connsiteX86" fmla="*/ 43543 w 1342163"/>
              <a:gd name="connsiteY86" fmla="*/ 144983 h 6858000"/>
              <a:gd name="connsiteX87" fmla="*/ 33828 w 1342163"/>
              <a:gd name="connsiteY87" fmla="*/ 33857 h 6858000"/>
              <a:gd name="connsiteX88" fmla="*/ 15381 w 1342163"/>
              <a:gd name="connsiteY88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50120 w 1342163"/>
              <a:gd name="connsiteY17" fmla="*/ 5905303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4393 w 1342163"/>
              <a:gd name="connsiteY34" fmla="*/ 4690749 h 6858000"/>
              <a:gd name="connsiteX35" fmla="*/ 479873 w 1342163"/>
              <a:gd name="connsiteY35" fmla="*/ 4584173 h 6858000"/>
              <a:gd name="connsiteX36" fmla="*/ 471521 w 1342163"/>
              <a:gd name="connsiteY36" fmla="*/ 4375228 h 6858000"/>
              <a:gd name="connsiteX37" fmla="*/ 452174 w 1342163"/>
              <a:gd name="connsiteY37" fmla="*/ 4214165 h 6858000"/>
              <a:gd name="connsiteX38" fmla="*/ 453803 w 1342163"/>
              <a:gd name="connsiteY38" fmla="*/ 4076008 h 6858000"/>
              <a:gd name="connsiteX39" fmla="*/ 441503 w 1342163"/>
              <a:gd name="connsiteY39" fmla="*/ 4033999 h 6858000"/>
              <a:gd name="connsiteX40" fmla="*/ 441228 w 1342163"/>
              <a:gd name="connsiteY40" fmla="*/ 4013953 h 6858000"/>
              <a:gd name="connsiteX41" fmla="*/ 433306 w 1342163"/>
              <a:gd name="connsiteY41" fmla="*/ 3901461 h 6858000"/>
              <a:gd name="connsiteX42" fmla="*/ 455900 w 1342163"/>
              <a:gd name="connsiteY42" fmla="*/ 3813873 h 6858000"/>
              <a:gd name="connsiteX43" fmla="*/ 466796 w 1342163"/>
              <a:gd name="connsiteY43" fmla="*/ 3738082 h 6858000"/>
              <a:gd name="connsiteX44" fmla="*/ 474142 w 1342163"/>
              <a:gd name="connsiteY44" fmla="*/ 3673397 h 6858000"/>
              <a:gd name="connsiteX45" fmla="*/ 473438 w 1342163"/>
              <a:gd name="connsiteY45" fmla="*/ 3637109 h 6858000"/>
              <a:gd name="connsiteX46" fmla="*/ 476881 w 1342163"/>
              <a:gd name="connsiteY46" fmla="*/ 3536883 h 6858000"/>
              <a:gd name="connsiteX47" fmla="*/ 484419 w 1342163"/>
              <a:gd name="connsiteY47" fmla="*/ 3435652 h 6858000"/>
              <a:gd name="connsiteX48" fmla="*/ 498311 w 1342163"/>
              <a:gd name="connsiteY48" fmla="*/ 3295862 h 6858000"/>
              <a:gd name="connsiteX49" fmla="*/ 480837 w 1342163"/>
              <a:gd name="connsiteY49" fmla="*/ 3158586 h 6858000"/>
              <a:gd name="connsiteX50" fmla="*/ 456245 w 1342163"/>
              <a:gd name="connsiteY50" fmla="*/ 3112365 h 6858000"/>
              <a:gd name="connsiteX51" fmla="*/ 441720 w 1342163"/>
              <a:gd name="connsiteY51" fmla="*/ 3072935 h 6858000"/>
              <a:gd name="connsiteX52" fmla="*/ 416894 w 1342163"/>
              <a:gd name="connsiteY52" fmla="*/ 2958185 h 6858000"/>
              <a:gd name="connsiteX53" fmla="*/ 374174 w 1342163"/>
              <a:gd name="connsiteY53" fmla="*/ 2843952 h 6858000"/>
              <a:gd name="connsiteX54" fmla="*/ 308426 w 1342163"/>
              <a:gd name="connsiteY54" fmla="*/ 2554718 h 6858000"/>
              <a:gd name="connsiteX55" fmla="*/ 279243 w 1342163"/>
              <a:gd name="connsiteY55" fmla="*/ 2447068 h 6858000"/>
              <a:gd name="connsiteX56" fmla="*/ 283313 w 1342163"/>
              <a:gd name="connsiteY56" fmla="*/ 2423438 h 6858000"/>
              <a:gd name="connsiteX57" fmla="*/ 272203 w 1342163"/>
              <a:gd name="connsiteY57" fmla="*/ 2402874 h 6858000"/>
              <a:gd name="connsiteX58" fmla="*/ 251144 w 1342163"/>
              <a:gd name="connsiteY58" fmla="*/ 2261920 h 6858000"/>
              <a:gd name="connsiteX59" fmla="*/ 241031 w 1342163"/>
              <a:gd name="connsiteY59" fmla="*/ 2195378 h 6858000"/>
              <a:gd name="connsiteX60" fmla="*/ 225248 w 1342163"/>
              <a:gd name="connsiteY60" fmla="*/ 2155135 h 6858000"/>
              <a:gd name="connsiteX61" fmla="*/ 222706 w 1342163"/>
              <a:gd name="connsiteY61" fmla="*/ 2118008 h 6858000"/>
              <a:gd name="connsiteX62" fmla="*/ 223699 w 1342163"/>
              <a:gd name="connsiteY62" fmla="*/ 2050531 h 6858000"/>
              <a:gd name="connsiteX63" fmla="*/ 196683 w 1342163"/>
              <a:gd name="connsiteY63" fmla="*/ 1906352 h 6858000"/>
              <a:gd name="connsiteX64" fmla="*/ 173240 w 1342163"/>
              <a:gd name="connsiteY64" fmla="*/ 1861531 h 6858000"/>
              <a:gd name="connsiteX65" fmla="*/ 127039 w 1342163"/>
              <a:gd name="connsiteY65" fmla="*/ 1732919 h 6858000"/>
              <a:gd name="connsiteX66" fmla="*/ 98476 w 1342163"/>
              <a:gd name="connsiteY66" fmla="*/ 1615777 h 6858000"/>
              <a:gd name="connsiteX67" fmla="*/ 79271 w 1342163"/>
              <a:gd name="connsiteY67" fmla="*/ 1563678 h 6858000"/>
              <a:gd name="connsiteX68" fmla="*/ 85093 w 1342163"/>
              <a:gd name="connsiteY68" fmla="*/ 1477995 h 6858000"/>
              <a:gd name="connsiteX69" fmla="*/ 71178 w 1342163"/>
              <a:gd name="connsiteY69" fmla="*/ 1373769 h 6858000"/>
              <a:gd name="connsiteX70" fmla="*/ 79485 w 1342163"/>
              <a:gd name="connsiteY70" fmla="*/ 1307086 h 6858000"/>
              <a:gd name="connsiteX71" fmla="*/ 85358 w 1342163"/>
              <a:gd name="connsiteY71" fmla="*/ 1168288 h 6858000"/>
              <a:gd name="connsiteX72" fmla="*/ 66946 w 1342163"/>
              <a:gd name="connsiteY72" fmla="*/ 1088484 h 6858000"/>
              <a:gd name="connsiteX73" fmla="*/ 55682 w 1342163"/>
              <a:gd name="connsiteY73" fmla="*/ 1016103 h 6858000"/>
              <a:gd name="connsiteX74" fmla="*/ 57138 w 1342163"/>
              <a:gd name="connsiteY74" fmla="*/ 954054 h 6858000"/>
              <a:gd name="connsiteX75" fmla="*/ 52003 w 1342163"/>
              <a:gd name="connsiteY75" fmla="*/ 896999 h 6858000"/>
              <a:gd name="connsiteX76" fmla="*/ 21411 w 1342163"/>
              <a:gd name="connsiteY76" fmla="*/ 821517 h 6858000"/>
              <a:gd name="connsiteX77" fmla="*/ 12141 w 1342163"/>
              <a:gd name="connsiteY77" fmla="*/ 711705 h 6858000"/>
              <a:gd name="connsiteX78" fmla="*/ 9051 w 1342163"/>
              <a:gd name="connsiteY78" fmla="*/ 619315 h 6858000"/>
              <a:gd name="connsiteX79" fmla="*/ 2707 w 1342163"/>
              <a:gd name="connsiteY79" fmla="*/ 585934 h 6858000"/>
              <a:gd name="connsiteX80" fmla="*/ 3 w 1342163"/>
              <a:gd name="connsiteY80" fmla="*/ 538948 h 6858000"/>
              <a:gd name="connsiteX81" fmla="*/ 3911 w 1342163"/>
              <a:gd name="connsiteY81" fmla="*/ 525163 h 6858000"/>
              <a:gd name="connsiteX82" fmla="*/ 29283 w 1342163"/>
              <a:gd name="connsiteY82" fmla="*/ 393828 h 6858000"/>
              <a:gd name="connsiteX83" fmla="*/ 29113 w 1342163"/>
              <a:gd name="connsiteY83" fmla="*/ 353137 h 6858000"/>
              <a:gd name="connsiteX84" fmla="*/ 34806 w 1342163"/>
              <a:gd name="connsiteY84" fmla="*/ 275771 h 6858000"/>
              <a:gd name="connsiteX85" fmla="*/ 44500 w 1342163"/>
              <a:gd name="connsiteY85" fmla="*/ 236673 h 6858000"/>
              <a:gd name="connsiteX86" fmla="*/ 43543 w 1342163"/>
              <a:gd name="connsiteY86" fmla="*/ 144983 h 6858000"/>
              <a:gd name="connsiteX87" fmla="*/ 33828 w 1342163"/>
              <a:gd name="connsiteY87" fmla="*/ 33857 h 6858000"/>
              <a:gd name="connsiteX88" fmla="*/ 15381 w 1342163"/>
              <a:gd name="connsiteY88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50120 w 1342163"/>
              <a:gd name="connsiteY16" fmla="*/ 5905303 h 6858000"/>
              <a:gd name="connsiteX17" fmla="*/ 280078 w 1342163"/>
              <a:gd name="connsiteY17" fmla="*/ 5712857 h 6858000"/>
              <a:gd name="connsiteX18" fmla="*/ 309876 w 1342163"/>
              <a:gd name="connsiteY18" fmla="*/ 5660491 h 6858000"/>
              <a:gd name="connsiteX19" fmla="*/ 323888 w 1342163"/>
              <a:gd name="connsiteY19" fmla="*/ 5553910 h 6858000"/>
              <a:gd name="connsiteX20" fmla="*/ 348319 w 1342163"/>
              <a:gd name="connsiteY20" fmla="*/ 5449031 h 6858000"/>
              <a:gd name="connsiteX21" fmla="*/ 359443 w 1342163"/>
              <a:gd name="connsiteY21" fmla="*/ 5396260 h 6858000"/>
              <a:gd name="connsiteX22" fmla="*/ 385202 w 1342163"/>
              <a:gd name="connsiteY22" fmla="*/ 5341916 h 6858000"/>
              <a:gd name="connsiteX23" fmla="*/ 423583 w 1342163"/>
              <a:gd name="connsiteY23" fmla="*/ 5264214 h 6858000"/>
              <a:gd name="connsiteX24" fmla="*/ 429742 w 1342163"/>
              <a:gd name="connsiteY24" fmla="*/ 5225268 h 6858000"/>
              <a:gd name="connsiteX25" fmla="*/ 438024 w 1342163"/>
              <a:gd name="connsiteY25" fmla="*/ 5159961 h 6858000"/>
              <a:gd name="connsiteX26" fmla="*/ 441634 w 1342163"/>
              <a:gd name="connsiteY26" fmla="*/ 5125185 h 6858000"/>
              <a:gd name="connsiteX27" fmla="*/ 455500 w 1342163"/>
              <a:gd name="connsiteY27" fmla="*/ 5067850 h 6858000"/>
              <a:gd name="connsiteX28" fmla="*/ 458231 w 1342163"/>
              <a:gd name="connsiteY28" fmla="*/ 5060861 h 6858000"/>
              <a:gd name="connsiteX29" fmla="*/ 456489 w 1342163"/>
              <a:gd name="connsiteY29" fmla="*/ 4993030 h 6858000"/>
              <a:gd name="connsiteX30" fmla="*/ 463398 w 1342163"/>
              <a:gd name="connsiteY30" fmla="*/ 4946844 h 6858000"/>
              <a:gd name="connsiteX31" fmla="*/ 474657 w 1342163"/>
              <a:gd name="connsiteY31" fmla="*/ 4858827 h 6858000"/>
              <a:gd name="connsiteX32" fmla="*/ 480560 w 1342163"/>
              <a:gd name="connsiteY32" fmla="*/ 4821170 h 6858000"/>
              <a:gd name="connsiteX33" fmla="*/ 484393 w 1342163"/>
              <a:gd name="connsiteY33" fmla="*/ 4690749 h 6858000"/>
              <a:gd name="connsiteX34" fmla="*/ 479873 w 1342163"/>
              <a:gd name="connsiteY34" fmla="*/ 4584173 h 6858000"/>
              <a:gd name="connsiteX35" fmla="*/ 471521 w 1342163"/>
              <a:gd name="connsiteY35" fmla="*/ 4375228 h 6858000"/>
              <a:gd name="connsiteX36" fmla="*/ 452174 w 1342163"/>
              <a:gd name="connsiteY36" fmla="*/ 4214165 h 6858000"/>
              <a:gd name="connsiteX37" fmla="*/ 453803 w 1342163"/>
              <a:gd name="connsiteY37" fmla="*/ 4076008 h 6858000"/>
              <a:gd name="connsiteX38" fmla="*/ 441503 w 1342163"/>
              <a:gd name="connsiteY38" fmla="*/ 4033999 h 6858000"/>
              <a:gd name="connsiteX39" fmla="*/ 441228 w 1342163"/>
              <a:gd name="connsiteY39" fmla="*/ 4013953 h 6858000"/>
              <a:gd name="connsiteX40" fmla="*/ 433306 w 1342163"/>
              <a:gd name="connsiteY40" fmla="*/ 3901461 h 6858000"/>
              <a:gd name="connsiteX41" fmla="*/ 455900 w 1342163"/>
              <a:gd name="connsiteY41" fmla="*/ 3813873 h 6858000"/>
              <a:gd name="connsiteX42" fmla="*/ 466796 w 1342163"/>
              <a:gd name="connsiteY42" fmla="*/ 3738082 h 6858000"/>
              <a:gd name="connsiteX43" fmla="*/ 474142 w 1342163"/>
              <a:gd name="connsiteY43" fmla="*/ 3673397 h 6858000"/>
              <a:gd name="connsiteX44" fmla="*/ 473438 w 1342163"/>
              <a:gd name="connsiteY44" fmla="*/ 3637109 h 6858000"/>
              <a:gd name="connsiteX45" fmla="*/ 476881 w 1342163"/>
              <a:gd name="connsiteY45" fmla="*/ 3536883 h 6858000"/>
              <a:gd name="connsiteX46" fmla="*/ 484419 w 1342163"/>
              <a:gd name="connsiteY46" fmla="*/ 3435652 h 6858000"/>
              <a:gd name="connsiteX47" fmla="*/ 498311 w 1342163"/>
              <a:gd name="connsiteY47" fmla="*/ 3295862 h 6858000"/>
              <a:gd name="connsiteX48" fmla="*/ 480837 w 1342163"/>
              <a:gd name="connsiteY48" fmla="*/ 3158586 h 6858000"/>
              <a:gd name="connsiteX49" fmla="*/ 456245 w 1342163"/>
              <a:gd name="connsiteY49" fmla="*/ 3112365 h 6858000"/>
              <a:gd name="connsiteX50" fmla="*/ 441720 w 1342163"/>
              <a:gd name="connsiteY50" fmla="*/ 3072935 h 6858000"/>
              <a:gd name="connsiteX51" fmla="*/ 416894 w 1342163"/>
              <a:gd name="connsiteY51" fmla="*/ 2958185 h 6858000"/>
              <a:gd name="connsiteX52" fmla="*/ 374174 w 1342163"/>
              <a:gd name="connsiteY52" fmla="*/ 2843952 h 6858000"/>
              <a:gd name="connsiteX53" fmla="*/ 308426 w 1342163"/>
              <a:gd name="connsiteY53" fmla="*/ 2554718 h 6858000"/>
              <a:gd name="connsiteX54" fmla="*/ 279243 w 1342163"/>
              <a:gd name="connsiteY54" fmla="*/ 2447068 h 6858000"/>
              <a:gd name="connsiteX55" fmla="*/ 283313 w 1342163"/>
              <a:gd name="connsiteY55" fmla="*/ 2423438 h 6858000"/>
              <a:gd name="connsiteX56" fmla="*/ 272203 w 1342163"/>
              <a:gd name="connsiteY56" fmla="*/ 2402874 h 6858000"/>
              <a:gd name="connsiteX57" fmla="*/ 251144 w 1342163"/>
              <a:gd name="connsiteY57" fmla="*/ 2261920 h 6858000"/>
              <a:gd name="connsiteX58" fmla="*/ 241031 w 1342163"/>
              <a:gd name="connsiteY58" fmla="*/ 2195378 h 6858000"/>
              <a:gd name="connsiteX59" fmla="*/ 225248 w 1342163"/>
              <a:gd name="connsiteY59" fmla="*/ 2155135 h 6858000"/>
              <a:gd name="connsiteX60" fmla="*/ 222706 w 1342163"/>
              <a:gd name="connsiteY60" fmla="*/ 2118008 h 6858000"/>
              <a:gd name="connsiteX61" fmla="*/ 223699 w 1342163"/>
              <a:gd name="connsiteY61" fmla="*/ 2050531 h 6858000"/>
              <a:gd name="connsiteX62" fmla="*/ 196683 w 1342163"/>
              <a:gd name="connsiteY62" fmla="*/ 1906352 h 6858000"/>
              <a:gd name="connsiteX63" fmla="*/ 173240 w 1342163"/>
              <a:gd name="connsiteY63" fmla="*/ 1861531 h 6858000"/>
              <a:gd name="connsiteX64" fmla="*/ 127039 w 1342163"/>
              <a:gd name="connsiteY64" fmla="*/ 1732919 h 6858000"/>
              <a:gd name="connsiteX65" fmla="*/ 98476 w 1342163"/>
              <a:gd name="connsiteY65" fmla="*/ 1615777 h 6858000"/>
              <a:gd name="connsiteX66" fmla="*/ 79271 w 1342163"/>
              <a:gd name="connsiteY66" fmla="*/ 1563678 h 6858000"/>
              <a:gd name="connsiteX67" fmla="*/ 85093 w 1342163"/>
              <a:gd name="connsiteY67" fmla="*/ 1477995 h 6858000"/>
              <a:gd name="connsiteX68" fmla="*/ 71178 w 1342163"/>
              <a:gd name="connsiteY68" fmla="*/ 1373769 h 6858000"/>
              <a:gd name="connsiteX69" fmla="*/ 79485 w 1342163"/>
              <a:gd name="connsiteY69" fmla="*/ 1307086 h 6858000"/>
              <a:gd name="connsiteX70" fmla="*/ 85358 w 1342163"/>
              <a:gd name="connsiteY70" fmla="*/ 1168288 h 6858000"/>
              <a:gd name="connsiteX71" fmla="*/ 66946 w 1342163"/>
              <a:gd name="connsiteY71" fmla="*/ 1088484 h 6858000"/>
              <a:gd name="connsiteX72" fmla="*/ 55682 w 1342163"/>
              <a:gd name="connsiteY72" fmla="*/ 1016103 h 6858000"/>
              <a:gd name="connsiteX73" fmla="*/ 57138 w 1342163"/>
              <a:gd name="connsiteY73" fmla="*/ 954054 h 6858000"/>
              <a:gd name="connsiteX74" fmla="*/ 52003 w 1342163"/>
              <a:gd name="connsiteY74" fmla="*/ 896999 h 6858000"/>
              <a:gd name="connsiteX75" fmla="*/ 21411 w 1342163"/>
              <a:gd name="connsiteY75" fmla="*/ 821517 h 6858000"/>
              <a:gd name="connsiteX76" fmla="*/ 12141 w 1342163"/>
              <a:gd name="connsiteY76" fmla="*/ 711705 h 6858000"/>
              <a:gd name="connsiteX77" fmla="*/ 9051 w 1342163"/>
              <a:gd name="connsiteY77" fmla="*/ 619315 h 6858000"/>
              <a:gd name="connsiteX78" fmla="*/ 2707 w 1342163"/>
              <a:gd name="connsiteY78" fmla="*/ 585934 h 6858000"/>
              <a:gd name="connsiteX79" fmla="*/ 3 w 1342163"/>
              <a:gd name="connsiteY79" fmla="*/ 538948 h 6858000"/>
              <a:gd name="connsiteX80" fmla="*/ 3911 w 1342163"/>
              <a:gd name="connsiteY80" fmla="*/ 525163 h 6858000"/>
              <a:gd name="connsiteX81" fmla="*/ 29283 w 1342163"/>
              <a:gd name="connsiteY81" fmla="*/ 393828 h 6858000"/>
              <a:gd name="connsiteX82" fmla="*/ 29113 w 1342163"/>
              <a:gd name="connsiteY82" fmla="*/ 353137 h 6858000"/>
              <a:gd name="connsiteX83" fmla="*/ 34806 w 1342163"/>
              <a:gd name="connsiteY83" fmla="*/ 275771 h 6858000"/>
              <a:gd name="connsiteX84" fmla="*/ 44500 w 1342163"/>
              <a:gd name="connsiteY84" fmla="*/ 236673 h 6858000"/>
              <a:gd name="connsiteX85" fmla="*/ 43543 w 1342163"/>
              <a:gd name="connsiteY85" fmla="*/ 144983 h 6858000"/>
              <a:gd name="connsiteX86" fmla="*/ 33828 w 1342163"/>
              <a:gd name="connsiteY86" fmla="*/ 33857 h 6858000"/>
              <a:gd name="connsiteX87" fmla="*/ 15381 w 1342163"/>
              <a:gd name="connsiteY87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21411 w 1342163"/>
              <a:gd name="connsiteY74" fmla="*/ 821517 h 6858000"/>
              <a:gd name="connsiteX75" fmla="*/ 12141 w 1342163"/>
              <a:gd name="connsiteY75" fmla="*/ 711705 h 6858000"/>
              <a:gd name="connsiteX76" fmla="*/ 9051 w 1342163"/>
              <a:gd name="connsiteY76" fmla="*/ 619315 h 6858000"/>
              <a:gd name="connsiteX77" fmla="*/ 2707 w 1342163"/>
              <a:gd name="connsiteY77" fmla="*/ 585934 h 6858000"/>
              <a:gd name="connsiteX78" fmla="*/ 3 w 1342163"/>
              <a:gd name="connsiteY78" fmla="*/ 538948 h 6858000"/>
              <a:gd name="connsiteX79" fmla="*/ 3911 w 1342163"/>
              <a:gd name="connsiteY79" fmla="*/ 525163 h 6858000"/>
              <a:gd name="connsiteX80" fmla="*/ 29283 w 1342163"/>
              <a:gd name="connsiteY80" fmla="*/ 393828 h 6858000"/>
              <a:gd name="connsiteX81" fmla="*/ 29113 w 1342163"/>
              <a:gd name="connsiteY81" fmla="*/ 353137 h 6858000"/>
              <a:gd name="connsiteX82" fmla="*/ 34806 w 1342163"/>
              <a:gd name="connsiteY82" fmla="*/ 275771 h 6858000"/>
              <a:gd name="connsiteX83" fmla="*/ 44500 w 1342163"/>
              <a:gd name="connsiteY83" fmla="*/ 236673 h 6858000"/>
              <a:gd name="connsiteX84" fmla="*/ 43543 w 1342163"/>
              <a:gd name="connsiteY84" fmla="*/ 144983 h 6858000"/>
              <a:gd name="connsiteX85" fmla="*/ 33828 w 1342163"/>
              <a:gd name="connsiteY85" fmla="*/ 33857 h 6858000"/>
              <a:gd name="connsiteX86" fmla="*/ 15381 w 1342163"/>
              <a:gd name="connsiteY86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9485 w 1342163"/>
              <a:gd name="connsiteY67" fmla="*/ 1307086 h 6858000"/>
              <a:gd name="connsiteX68" fmla="*/ 85358 w 1342163"/>
              <a:gd name="connsiteY68" fmla="*/ 1168288 h 6858000"/>
              <a:gd name="connsiteX69" fmla="*/ 66946 w 1342163"/>
              <a:gd name="connsiteY69" fmla="*/ 1088484 h 6858000"/>
              <a:gd name="connsiteX70" fmla="*/ 55682 w 1342163"/>
              <a:gd name="connsiteY70" fmla="*/ 1016103 h 6858000"/>
              <a:gd name="connsiteX71" fmla="*/ 57138 w 1342163"/>
              <a:gd name="connsiteY71" fmla="*/ 954054 h 6858000"/>
              <a:gd name="connsiteX72" fmla="*/ 52003 w 1342163"/>
              <a:gd name="connsiteY72" fmla="*/ 896999 h 6858000"/>
              <a:gd name="connsiteX73" fmla="*/ 12141 w 1342163"/>
              <a:gd name="connsiteY73" fmla="*/ 711705 h 6858000"/>
              <a:gd name="connsiteX74" fmla="*/ 9051 w 1342163"/>
              <a:gd name="connsiteY74" fmla="*/ 619315 h 6858000"/>
              <a:gd name="connsiteX75" fmla="*/ 2707 w 1342163"/>
              <a:gd name="connsiteY75" fmla="*/ 585934 h 6858000"/>
              <a:gd name="connsiteX76" fmla="*/ 3 w 1342163"/>
              <a:gd name="connsiteY76" fmla="*/ 538948 h 6858000"/>
              <a:gd name="connsiteX77" fmla="*/ 3911 w 1342163"/>
              <a:gd name="connsiteY77" fmla="*/ 525163 h 6858000"/>
              <a:gd name="connsiteX78" fmla="*/ 29283 w 1342163"/>
              <a:gd name="connsiteY78" fmla="*/ 393828 h 6858000"/>
              <a:gd name="connsiteX79" fmla="*/ 29113 w 1342163"/>
              <a:gd name="connsiteY79" fmla="*/ 353137 h 6858000"/>
              <a:gd name="connsiteX80" fmla="*/ 34806 w 1342163"/>
              <a:gd name="connsiteY80" fmla="*/ 275771 h 6858000"/>
              <a:gd name="connsiteX81" fmla="*/ 44500 w 1342163"/>
              <a:gd name="connsiteY81" fmla="*/ 236673 h 6858000"/>
              <a:gd name="connsiteX82" fmla="*/ 43543 w 1342163"/>
              <a:gd name="connsiteY82" fmla="*/ 144983 h 6858000"/>
              <a:gd name="connsiteX83" fmla="*/ 33828 w 1342163"/>
              <a:gd name="connsiteY83" fmla="*/ 33857 h 6858000"/>
              <a:gd name="connsiteX84" fmla="*/ 15381 w 1342163"/>
              <a:gd name="connsiteY84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9485 w 1342163"/>
              <a:gd name="connsiteY67" fmla="*/ 1307086 h 6858000"/>
              <a:gd name="connsiteX68" fmla="*/ 85358 w 1342163"/>
              <a:gd name="connsiteY68" fmla="*/ 1168288 h 6858000"/>
              <a:gd name="connsiteX69" fmla="*/ 66946 w 1342163"/>
              <a:gd name="connsiteY69" fmla="*/ 1088484 h 6858000"/>
              <a:gd name="connsiteX70" fmla="*/ 55682 w 1342163"/>
              <a:gd name="connsiteY70" fmla="*/ 1016103 h 6858000"/>
              <a:gd name="connsiteX71" fmla="*/ 57138 w 1342163"/>
              <a:gd name="connsiteY71" fmla="*/ 954054 h 6858000"/>
              <a:gd name="connsiteX72" fmla="*/ 52003 w 1342163"/>
              <a:gd name="connsiteY72" fmla="*/ 896999 h 6858000"/>
              <a:gd name="connsiteX73" fmla="*/ 12141 w 1342163"/>
              <a:gd name="connsiteY73" fmla="*/ 711705 h 6858000"/>
              <a:gd name="connsiteX74" fmla="*/ 9051 w 1342163"/>
              <a:gd name="connsiteY74" fmla="*/ 619315 h 6858000"/>
              <a:gd name="connsiteX75" fmla="*/ 2707 w 1342163"/>
              <a:gd name="connsiteY75" fmla="*/ 585934 h 6858000"/>
              <a:gd name="connsiteX76" fmla="*/ 3 w 1342163"/>
              <a:gd name="connsiteY76" fmla="*/ 538948 h 6858000"/>
              <a:gd name="connsiteX77" fmla="*/ 3911 w 1342163"/>
              <a:gd name="connsiteY77" fmla="*/ 525163 h 6858000"/>
              <a:gd name="connsiteX78" fmla="*/ 29283 w 1342163"/>
              <a:gd name="connsiteY78" fmla="*/ 393828 h 6858000"/>
              <a:gd name="connsiteX79" fmla="*/ 29113 w 1342163"/>
              <a:gd name="connsiteY79" fmla="*/ 353137 h 6858000"/>
              <a:gd name="connsiteX80" fmla="*/ 34806 w 1342163"/>
              <a:gd name="connsiteY80" fmla="*/ 275771 h 6858000"/>
              <a:gd name="connsiteX81" fmla="*/ 44500 w 1342163"/>
              <a:gd name="connsiteY81" fmla="*/ 236673 h 6858000"/>
              <a:gd name="connsiteX82" fmla="*/ 43543 w 1342163"/>
              <a:gd name="connsiteY82" fmla="*/ 144983 h 6858000"/>
              <a:gd name="connsiteX83" fmla="*/ 33828 w 1342163"/>
              <a:gd name="connsiteY83" fmla="*/ 33857 h 6858000"/>
              <a:gd name="connsiteX84" fmla="*/ 15381 w 1342163"/>
              <a:gd name="connsiteY84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51144 w 1342163"/>
              <a:gd name="connsiteY55" fmla="*/ 2261920 h 6858000"/>
              <a:gd name="connsiteX56" fmla="*/ 241031 w 1342163"/>
              <a:gd name="connsiteY56" fmla="*/ 2195378 h 6858000"/>
              <a:gd name="connsiteX57" fmla="*/ 225248 w 1342163"/>
              <a:gd name="connsiteY57" fmla="*/ 2155135 h 6858000"/>
              <a:gd name="connsiteX58" fmla="*/ 222706 w 1342163"/>
              <a:gd name="connsiteY58" fmla="*/ 2118008 h 6858000"/>
              <a:gd name="connsiteX59" fmla="*/ 223699 w 1342163"/>
              <a:gd name="connsiteY59" fmla="*/ 2050531 h 6858000"/>
              <a:gd name="connsiteX60" fmla="*/ 196683 w 1342163"/>
              <a:gd name="connsiteY60" fmla="*/ 1906352 h 6858000"/>
              <a:gd name="connsiteX61" fmla="*/ 173240 w 1342163"/>
              <a:gd name="connsiteY61" fmla="*/ 1861531 h 6858000"/>
              <a:gd name="connsiteX62" fmla="*/ 127039 w 1342163"/>
              <a:gd name="connsiteY62" fmla="*/ 1732919 h 6858000"/>
              <a:gd name="connsiteX63" fmla="*/ 98476 w 1342163"/>
              <a:gd name="connsiteY63" fmla="*/ 1615777 h 6858000"/>
              <a:gd name="connsiteX64" fmla="*/ 79271 w 1342163"/>
              <a:gd name="connsiteY64" fmla="*/ 1563678 h 6858000"/>
              <a:gd name="connsiteX65" fmla="*/ 85093 w 1342163"/>
              <a:gd name="connsiteY65" fmla="*/ 1477995 h 6858000"/>
              <a:gd name="connsiteX66" fmla="*/ 79485 w 1342163"/>
              <a:gd name="connsiteY66" fmla="*/ 1307086 h 6858000"/>
              <a:gd name="connsiteX67" fmla="*/ 85358 w 1342163"/>
              <a:gd name="connsiteY67" fmla="*/ 1168288 h 6858000"/>
              <a:gd name="connsiteX68" fmla="*/ 66946 w 1342163"/>
              <a:gd name="connsiteY68" fmla="*/ 1088484 h 6858000"/>
              <a:gd name="connsiteX69" fmla="*/ 55682 w 1342163"/>
              <a:gd name="connsiteY69" fmla="*/ 1016103 h 6858000"/>
              <a:gd name="connsiteX70" fmla="*/ 57138 w 1342163"/>
              <a:gd name="connsiteY70" fmla="*/ 954054 h 6858000"/>
              <a:gd name="connsiteX71" fmla="*/ 52003 w 1342163"/>
              <a:gd name="connsiteY71" fmla="*/ 896999 h 6858000"/>
              <a:gd name="connsiteX72" fmla="*/ 12141 w 1342163"/>
              <a:gd name="connsiteY72" fmla="*/ 711705 h 6858000"/>
              <a:gd name="connsiteX73" fmla="*/ 9051 w 1342163"/>
              <a:gd name="connsiteY73" fmla="*/ 619315 h 6858000"/>
              <a:gd name="connsiteX74" fmla="*/ 2707 w 1342163"/>
              <a:gd name="connsiteY74" fmla="*/ 585934 h 6858000"/>
              <a:gd name="connsiteX75" fmla="*/ 3 w 1342163"/>
              <a:gd name="connsiteY75" fmla="*/ 538948 h 6858000"/>
              <a:gd name="connsiteX76" fmla="*/ 3911 w 1342163"/>
              <a:gd name="connsiteY76" fmla="*/ 525163 h 6858000"/>
              <a:gd name="connsiteX77" fmla="*/ 29283 w 1342163"/>
              <a:gd name="connsiteY77" fmla="*/ 393828 h 6858000"/>
              <a:gd name="connsiteX78" fmla="*/ 29113 w 1342163"/>
              <a:gd name="connsiteY78" fmla="*/ 353137 h 6858000"/>
              <a:gd name="connsiteX79" fmla="*/ 34806 w 1342163"/>
              <a:gd name="connsiteY79" fmla="*/ 275771 h 6858000"/>
              <a:gd name="connsiteX80" fmla="*/ 44500 w 1342163"/>
              <a:gd name="connsiteY80" fmla="*/ 236673 h 6858000"/>
              <a:gd name="connsiteX81" fmla="*/ 43543 w 1342163"/>
              <a:gd name="connsiteY81" fmla="*/ 144983 h 6858000"/>
              <a:gd name="connsiteX82" fmla="*/ 33828 w 1342163"/>
              <a:gd name="connsiteY82" fmla="*/ 33857 h 6858000"/>
              <a:gd name="connsiteX83" fmla="*/ 15381 w 1342163"/>
              <a:gd name="connsiteY83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51144 w 1342163"/>
              <a:gd name="connsiteY55" fmla="*/ 2261920 h 6858000"/>
              <a:gd name="connsiteX56" fmla="*/ 241031 w 1342163"/>
              <a:gd name="connsiteY56" fmla="*/ 2195378 h 6858000"/>
              <a:gd name="connsiteX57" fmla="*/ 225248 w 1342163"/>
              <a:gd name="connsiteY57" fmla="*/ 2155135 h 6858000"/>
              <a:gd name="connsiteX58" fmla="*/ 222706 w 1342163"/>
              <a:gd name="connsiteY58" fmla="*/ 2118008 h 6858000"/>
              <a:gd name="connsiteX59" fmla="*/ 223699 w 1342163"/>
              <a:gd name="connsiteY59" fmla="*/ 2050531 h 6858000"/>
              <a:gd name="connsiteX60" fmla="*/ 196683 w 1342163"/>
              <a:gd name="connsiteY60" fmla="*/ 1906352 h 6858000"/>
              <a:gd name="connsiteX61" fmla="*/ 173240 w 1342163"/>
              <a:gd name="connsiteY61" fmla="*/ 1861531 h 6858000"/>
              <a:gd name="connsiteX62" fmla="*/ 127039 w 1342163"/>
              <a:gd name="connsiteY62" fmla="*/ 1732919 h 6858000"/>
              <a:gd name="connsiteX63" fmla="*/ 98476 w 1342163"/>
              <a:gd name="connsiteY63" fmla="*/ 1615777 h 6858000"/>
              <a:gd name="connsiteX64" fmla="*/ 79271 w 1342163"/>
              <a:gd name="connsiteY64" fmla="*/ 1563678 h 6858000"/>
              <a:gd name="connsiteX65" fmla="*/ 85093 w 1342163"/>
              <a:gd name="connsiteY65" fmla="*/ 1477995 h 6858000"/>
              <a:gd name="connsiteX66" fmla="*/ 79485 w 1342163"/>
              <a:gd name="connsiteY66" fmla="*/ 1307086 h 6858000"/>
              <a:gd name="connsiteX67" fmla="*/ 85358 w 1342163"/>
              <a:gd name="connsiteY67" fmla="*/ 1168288 h 6858000"/>
              <a:gd name="connsiteX68" fmla="*/ 66946 w 1342163"/>
              <a:gd name="connsiteY68" fmla="*/ 1088484 h 6858000"/>
              <a:gd name="connsiteX69" fmla="*/ 55682 w 1342163"/>
              <a:gd name="connsiteY69" fmla="*/ 1016103 h 6858000"/>
              <a:gd name="connsiteX70" fmla="*/ 57138 w 1342163"/>
              <a:gd name="connsiteY70" fmla="*/ 954054 h 6858000"/>
              <a:gd name="connsiteX71" fmla="*/ 52003 w 1342163"/>
              <a:gd name="connsiteY71" fmla="*/ 896999 h 6858000"/>
              <a:gd name="connsiteX72" fmla="*/ 12141 w 1342163"/>
              <a:gd name="connsiteY72" fmla="*/ 711705 h 6858000"/>
              <a:gd name="connsiteX73" fmla="*/ 9051 w 1342163"/>
              <a:gd name="connsiteY73" fmla="*/ 619315 h 6858000"/>
              <a:gd name="connsiteX74" fmla="*/ 2707 w 1342163"/>
              <a:gd name="connsiteY74" fmla="*/ 585934 h 6858000"/>
              <a:gd name="connsiteX75" fmla="*/ 3 w 1342163"/>
              <a:gd name="connsiteY75" fmla="*/ 538948 h 6858000"/>
              <a:gd name="connsiteX76" fmla="*/ 3911 w 1342163"/>
              <a:gd name="connsiteY76" fmla="*/ 525163 h 6858000"/>
              <a:gd name="connsiteX77" fmla="*/ 29283 w 1342163"/>
              <a:gd name="connsiteY77" fmla="*/ 393828 h 6858000"/>
              <a:gd name="connsiteX78" fmla="*/ 29113 w 1342163"/>
              <a:gd name="connsiteY78" fmla="*/ 353137 h 6858000"/>
              <a:gd name="connsiteX79" fmla="*/ 34806 w 1342163"/>
              <a:gd name="connsiteY79" fmla="*/ 275771 h 6858000"/>
              <a:gd name="connsiteX80" fmla="*/ 44500 w 1342163"/>
              <a:gd name="connsiteY80" fmla="*/ 236673 h 6858000"/>
              <a:gd name="connsiteX81" fmla="*/ 43543 w 1342163"/>
              <a:gd name="connsiteY81" fmla="*/ 144983 h 6858000"/>
              <a:gd name="connsiteX82" fmla="*/ 33828 w 1342163"/>
              <a:gd name="connsiteY82" fmla="*/ 33857 h 6858000"/>
              <a:gd name="connsiteX83" fmla="*/ 15381 w 1342163"/>
              <a:gd name="connsiteY83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98311 w 1342163"/>
              <a:gd name="connsiteY45" fmla="*/ 3295862 h 6858000"/>
              <a:gd name="connsiteX46" fmla="*/ 480837 w 1342163"/>
              <a:gd name="connsiteY46" fmla="*/ 3158586 h 6858000"/>
              <a:gd name="connsiteX47" fmla="*/ 456245 w 1342163"/>
              <a:gd name="connsiteY47" fmla="*/ 3112365 h 6858000"/>
              <a:gd name="connsiteX48" fmla="*/ 441720 w 1342163"/>
              <a:gd name="connsiteY48" fmla="*/ 3072935 h 6858000"/>
              <a:gd name="connsiteX49" fmla="*/ 416894 w 1342163"/>
              <a:gd name="connsiteY49" fmla="*/ 2958185 h 6858000"/>
              <a:gd name="connsiteX50" fmla="*/ 374174 w 1342163"/>
              <a:gd name="connsiteY50" fmla="*/ 2843952 h 6858000"/>
              <a:gd name="connsiteX51" fmla="*/ 308426 w 1342163"/>
              <a:gd name="connsiteY51" fmla="*/ 2554718 h 6858000"/>
              <a:gd name="connsiteX52" fmla="*/ 279243 w 1342163"/>
              <a:gd name="connsiteY52" fmla="*/ 2447068 h 6858000"/>
              <a:gd name="connsiteX53" fmla="*/ 283313 w 1342163"/>
              <a:gd name="connsiteY53" fmla="*/ 2423438 h 6858000"/>
              <a:gd name="connsiteX54" fmla="*/ 251144 w 1342163"/>
              <a:gd name="connsiteY54" fmla="*/ 2261920 h 6858000"/>
              <a:gd name="connsiteX55" fmla="*/ 241031 w 1342163"/>
              <a:gd name="connsiteY55" fmla="*/ 2195378 h 6858000"/>
              <a:gd name="connsiteX56" fmla="*/ 225248 w 1342163"/>
              <a:gd name="connsiteY56" fmla="*/ 2155135 h 6858000"/>
              <a:gd name="connsiteX57" fmla="*/ 222706 w 1342163"/>
              <a:gd name="connsiteY57" fmla="*/ 2118008 h 6858000"/>
              <a:gd name="connsiteX58" fmla="*/ 223699 w 1342163"/>
              <a:gd name="connsiteY58" fmla="*/ 2050531 h 6858000"/>
              <a:gd name="connsiteX59" fmla="*/ 196683 w 1342163"/>
              <a:gd name="connsiteY59" fmla="*/ 1906352 h 6858000"/>
              <a:gd name="connsiteX60" fmla="*/ 173240 w 1342163"/>
              <a:gd name="connsiteY60" fmla="*/ 1861531 h 6858000"/>
              <a:gd name="connsiteX61" fmla="*/ 127039 w 1342163"/>
              <a:gd name="connsiteY61" fmla="*/ 1732919 h 6858000"/>
              <a:gd name="connsiteX62" fmla="*/ 98476 w 1342163"/>
              <a:gd name="connsiteY62" fmla="*/ 1615777 h 6858000"/>
              <a:gd name="connsiteX63" fmla="*/ 79271 w 1342163"/>
              <a:gd name="connsiteY63" fmla="*/ 1563678 h 6858000"/>
              <a:gd name="connsiteX64" fmla="*/ 85093 w 1342163"/>
              <a:gd name="connsiteY64" fmla="*/ 1477995 h 6858000"/>
              <a:gd name="connsiteX65" fmla="*/ 79485 w 1342163"/>
              <a:gd name="connsiteY65" fmla="*/ 1307086 h 6858000"/>
              <a:gd name="connsiteX66" fmla="*/ 85358 w 1342163"/>
              <a:gd name="connsiteY66" fmla="*/ 1168288 h 6858000"/>
              <a:gd name="connsiteX67" fmla="*/ 66946 w 1342163"/>
              <a:gd name="connsiteY67" fmla="*/ 1088484 h 6858000"/>
              <a:gd name="connsiteX68" fmla="*/ 55682 w 1342163"/>
              <a:gd name="connsiteY68" fmla="*/ 1016103 h 6858000"/>
              <a:gd name="connsiteX69" fmla="*/ 57138 w 1342163"/>
              <a:gd name="connsiteY69" fmla="*/ 954054 h 6858000"/>
              <a:gd name="connsiteX70" fmla="*/ 52003 w 1342163"/>
              <a:gd name="connsiteY70" fmla="*/ 896999 h 6858000"/>
              <a:gd name="connsiteX71" fmla="*/ 12141 w 1342163"/>
              <a:gd name="connsiteY71" fmla="*/ 711705 h 6858000"/>
              <a:gd name="connsiteX72" fmla="*/ 9051 w 1342163"/>
              <a:gd name="connsiteY72" fmla="*/ 619315 h 6858000"/>
              <a:gd name="connsiteX73" fmla="*/ 2707 w 1342163"/>
              <a:gd name="connsiteY73" fmla="*/ 585934 h 6858000"/>
              <a:gd name="connsiteX74" fmla="*/ 3 w 1342163"/>
              <a:gd name="connsiteY74" fmla="*/ 538948 h 6858000"/>
              <a:gd name="connsiteX75" fmla="*/ 3911 w 1342163"/>
              <a:gd name="connsiteY75" fmla="*/ 525163 h 6858000"/>
              <a:gd name="connsiteX76" fmla="*/ 29283 w 1342163"/>
              <a:gd name="connsiteY76" fmla="*/ 393828 h 6858000"/>
              <a:gd name="connsiteX77" fmla="*/ 29113 w 1342163"/>
              <a:gd name="connsiteY77" fmla="*/ 353137 h 6858000"/>
              <a:gd name="connsiteX78" fmla="*/ 34806 w 1342163"/>
              <a:gd name="connsiteY78" fmla="*/ 275771 h 6858000"/>
              <a:gd name="connsiteX79" fmla="*/ 44500 w 1342163"/>
              <a:gd name="connsiteY79" fmla="*/ 236673 h 6858000"/>
              <a:gd name="connsiteX80" fmla="*/ 43543 w 1342163"/>
              <a:gd name="connsiteY80" fmla="*/ 144983 h 6858000"/>
              <a:gd name="connsiteX81" fmla="*/ 33828 w 1342163"/>
              <a:gd name="connsiteY81" fmla="*/ 33857 h 6858000"/>
              <a:gd name="connsiteX82" fmla="*/ 15381 w 1342163"/>
              <a:gd name="connsiteY8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98311 w 1342163"/>
              <a:gd name="connsiteY45" fmla="*/ 3295862 h 6858000"/>
              <a:gd name="connsiteX46" fmla="*/ 480837 w 1342163"/>
              <a:gd name="connsiteY46" fmla="*/ 3158586 h 6858000"/>
              <a:gd name="connsiteX47" fmla="*/ 456245 w 1342163"/>
              <a:gd name="connsiteY47" fmla="*/ 3112365 h 6858000"/>
              <a:gd name="connsiteX48" fmla="*/ 441720 w 1342163"/>
              <a:gd name="connsiteY48" fmla="*/ 3072935 h 6858000"/>
              <a:gd name="connsiteX49" fmla="*/ 416894 w 1342163"/>
              <a:gd name="connsiteY49" fmla="*/ 2958185 h 6858000"/>
              <a:gd name="connsiteX50" fmla="*/ 374174 w 1342163"/>
              <a:gd name="connsiteY50" fmla="*/ 2843952 h 6858000"/>
              <a:gd name="connsiteX51" fmla="*/ 308426 w 1342163"/>
              <a:gd name="connsiteY51" fmla="*/ 2554718 h 6858000"/>
              <a:gd name="connsiteX52" fmla="*/ 279243 w 1342163"/>
              <a:gd name="connsiteY52" fmla="*/ 2447068 h 6858000"/>
              <a:gd name="connsiteX53" fmla="*/ 283313 w 1342163"/>
              <a:gd name="connsiteY53" fmla="*/ 2423438 h 6858000"/>
              <a:gd name="connsiteX54" fmla="*/ 251144 w 1342163"/>
              <a:gd name="connsiteY54" fmla="*/ 2261920 h 6858000"/>
              <a:gd name="connsiteX55" fmla="*/ 241031 w 1342163"/>
              <a:gd name="connsiteY55" fmla="*/ 2195378 h 6858000"/>
              <a:gd name="connsiteX56" fmla="*/ 225248 w 1342163"/>
              <a:gd name="connsiteY56" fmla="*/ 2155135 h 6858000"/>
              <a:gd name="connsiteX57" fmla="*/ 222706 w 1342163"/>
              <a:gd name="connsiteY57" fmla="*/ 2118008 h 6858000"/>
              <a:gd name="connsiteX58" fmla="*/ 223699 w 1342163"/>
              <a:gd name="connsiteY58" fmla="*/ 2050531 h 6858000"/>
              <a:gd name="connsiteX59" fmla="*/ 196683 w 1342163"/>
              <a:gd name="connsiteY59" fmla="*/ 1906352 h 6858000"/>
              <a:gd name="connsiteX60" fmla="*/ 173240 w 1342163"/>
              <a:gd name="connsiteY60" fmla="*/ 1861531 h 6858000"/>
              <a:gd name="connsiteX61" fmla="*/ 127039 w 1342163"/>
              <a:gd name="connsiteY61" fmla="*/ 1732919 h 6858000"/>
              <a:gd name="connsiteX62" fmla="*/ 98476 w 1342163"/>
              <a:gd name="connsiteY62" fmla="*/ 1615777 h 6858000"/>
              <a:gd name="connsiteX63" fmla="*/ 79271 w 1342163"/>
              <a:gd name="connsiteY63" fmla="*/ 1563678 h 6858000"/>
              <a:gd name="connsiteX64" fmla="*/ 85093 w 1342163"/>
              <a:gd name="connsiteY64" fmla="*/ 1477995 h 6858000"/>
              <a:gd name="connsiteX65" fmla="*/ 79485 w 1342163"/>
              <a:gd name="connsiteY65" fmla="*/ 1307086 h 6858000"/>
              <a:gd name="connsiteX66" fmla="*/ 85358 w 1342163"/>
              <a:gd name="connsiteY66" fmla="*/ 1168288 h 6858000"/>
              <a:gd name="connsiteX67" fmla="*/ 66946 w 1342163"/>
              <a:gd name="connsiteY67" fmla="*/ 1088484 h 6858000"/>
              <a:gd name="connsiteX68" fmla="*/ 55682 w 1342163"/>
              <a:gd name="connsiteY68" fmla="*/ 1016103 h 6858000"/>
              <a:gd name="connsiteX69" fmla="*/ 57138 w 1342163"/>
              <a:gd name="connsiteY69" fmla="*/ 954054 h 6858000"/>
              <a:gd name="connsiteX70" fmla="*/ 52003 w 1342163"/>
              <a:gd name="connsiteY70" fmla="*/ 896999 h 6858000"/>
              <a:gd name="connsiteX71" fmla="*/ 12141 w 1342163"/>
              <a:gd name="connsiteY71" fmla="*/ 711705 h 6858000"/>
              <a:gd name="connsiteX72" fmla="*/ 9051 w 1342163"/>
              <a:gd name="connsiteY72" fmla="*/ 619315 h 6858000"/>
              <a:gd name="connsiteX73" fmla="*/ 2707 w 1342163"/>
              <a:gd name="connsiteY73" fmla="*/ 585934 h 6858000"/>
              <a:gd name="connsiteX74" fmla="*/ 3 w 1342163"/>
              <a:gd name="connsiteY74" fmla="*/ 538948 h 6858000"/>
              <a:gd name="connsiteX75" fmla="*/ 3911 w 1342163"/>
              <a:gd name="connsiteY75" fmla="*/ 525163 h 6858000"/>
              <a:gd name="connsiteX76" fmla="*/ 29283 w 1342163"/>
              <a:gd name="connsiteY76" fmla="*/ 393828 h 6858000"/>
              <a:gd name="connsiteX77" fmla="*/ 29113 w 1342163"/>
              <a:gd name="connsiteY77" fmla="*/ 353137 h 6858000"/>
              <a:gd name="connsiteX78" fmla="*/ 34806 w 1342163"/>
              <a:gd name="connsiteY78" fmla="*/ 275771 h 6858000"/>
              <a:gd name="connsiteX79" fmla="*/ 44500 w 1342163"/>
              <a:gd name="connsiteY79" fmla="*/ 236673 h 6858000"/>
              <a:gd name="connsiteX80" fmla="*/ 43543 w 1342163"/>
              <a:gd name="connsiteY80" fmla="*/ 144983 h 6858000"/>
              <a:gd name="connsiteX81" fmla="*/ 33828 w 1342163"/>
              <a:gd name="connsiteY81" fmla="*/ 33857 h 6858000"/>
              <a:gd name="connsiteX82" fmla="*/ 15381 w 1342163"/>
              <a:gd name="connsiteY8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45527 w 1342163"/>
              <a:gd name="connsiteY39" fmla="*/ 3872886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98311 w 1342163"/>
              <a:gd name="connsiteY45" fmla="*/ 3295862 h 6858000"/>
              <a:gd name="connsiteX46" fmla="*/ 480837 w 1342163"/>
              <a:gd name="connsiteY46" fmla="*/ 3158586 h 6858000"/>
              <a:gd name="connsiteX47" fmla="*/ 456245 w 1342163"/>
              <a:gd name="connsiteY47" fmla="*/ 3112365 h 6858000"/>
              <a:gd name="connsiteX48" fmla="*/ 441720 w 1342163"/>
              <a:gd name="connsiteY48" fmla="*/ 3072935 h 6858000"/>
              <a:gd name="connsiteX49" fmla="*/ 416894 w 1342163"/>
              <a:gd name="connsiteY49" fmla="*/ 2958185 h 6858000"/>
              <a:gd name="connsiteX50" fmla="*/ 374174 w 1342163"/>
              <a:gd name="connsiteY50" fmla="*/ 2843952 h 6858000"/>
              <a:gd name="connsiteX51" fmla="*/ 308426 w 1342163"/>
              <a:gd name="connsiteY51" fmla="*/ 2554718 h 6858000"/>
              <a:gd name="connsiteX52" fmla="*/ 279243 w 1342163"/>
              <a:gd name="connsiteY52" fmla="*/ 2447068 h 6858000"/>
              <a:gd name="connsiteX53" fmla="*/ 283313 w 1342163"/>
              <a:gd name="connsiteY53" fmla="*/ 2423438 h 6858000"/>
              <a:gd name="connsiteX54" fmla="*/ 251144 w 1342163"/>
              <a:gd name="connsiteY54" fmla="*/ 2261920 h 6858000"/>
              <a:gd name="connsiteX55" fmla="*/ 241031 w 1342163"/>
              <a:gd name="connsiteY55" fmla="*/ 2195378 h 6858000"/>
              <a:gd name="connsiteX56" fmla="*/ 225248 w 1342163"/>
              <a:gd name="connsiteY56" fmla="*/ 2155135 h 6858000"/>
              <a:gd name="connsiteX57" fmla="*/ 222706 w 1342163"/>
              <a:gd name="connsiteY57" fmla="*/ 2118008 h 6858000"/>
              <a:gd name="connsiteX58" fmla="*/ 223699 w 1342163"/>
              <a:gd name="connsiteY58" fmla="*/ 2050531 h 6858000"/>
              <a:gd name="connsiteX59" fmla="*/ 196683 w 1342163"/>
              <a:gd name="connsiteY59" fmla="*/ 1906352 h 6858000"/>
              <a:gd name="connsiteX60" fmla="*/ 173240 w 1342163"/>
              <a:gd name="connsiteY60" fmla="*/ 1861531 h 6858000"/>
              <a:gd name="connsiteX61" fmla="*/ 127039 w 1342163"/>
              <a:gd name="connsiteY61" fmla="*/ 1732919 h 6858000"/>
              <a:gd name="connsiteX62" fmla="*/ 98476 w 1342163"/>
              <a:gd name="connsiteY62" fmla="*/ 1615777 h 6858000"/>
              <a:gd name="connsiteX63" fmla="*/ 79271 w 1342163"/>
              <a:gd name="connsiteY63" fmla="*/ 1563678 h 6858000"/>
              <a:gd name="connsiteX64" fmla="*/ 85093 w 1342163"/>
              <a:gd name="connsiteY64" fmla="*/ 1477995 h 6858000"/>
              <a:gd name="connsiteX65" fmla="*/ 79485 w 1342163"/>
              <a:gd name="connsiteY65" fmla="*/ 1307086 h 6858000"/>
              <a:gd name="connsiteX66" fmla="*/ 85358 w 1342163"/>
              <a:gd name="connsiteY66" fmla="*/ 1168288 h 6858000"/>
              <a:gd name="connsiteX67" fmla="*/ 66946 w 1342163"/>
              <a:gd name="connsiteY67" fmla="*/ 1088484 h 6858000"/>
              <a:gd name="connsiteX68" fmla="*/ 55682 w 1342163"/>
              <a:gd name="connsiteY68" fmla="*/ 1016103 h 6858000"/>
              <a:gd name="connsiteX69" fmla="*/ 57138 w 1342163"/>
              <a:gd name="connsiteY69" fmla="*/ 954054 h 6858000"/>
              <a:gd name="connsiteX70" fmla="*/ 52003 w 1342163"/>
              <a:gd name="connsiteY70" fmla="*/ 896999 h 6858000"/>
              <a:gd name="connsiteX71" fmla="*/ 12141 w 1342163"/>
              <a:gd name="connsiteY71" fmla="*/ 711705 h 6858000"/>
              <a:gd name="connsiteX72" fmla="*/ 9051 w 1342163"/>
              <a:gd name="connsiteY72" fmla="*/ 619315 h 6858000"/>
              <a:gd name="connsiteX73" fmla="*/ 2707 w 1342163"/>
              <a:gd name="connsiteY73" fmla="*/ 585934 h 6858000"/>
              <a:gd name="connsiteX74" fmla="*/ 3 w 1342163"/>
              <a:gd name="connsiteY74" fmla="*/ 538948 h 6858000"/>
              <a:gd name="connsiteX75" fmla="*/ 3911 w 1342163"/>
              <a:gd name="connsiteY75" fmla="*/ 525163 h 6858000"/>
              <a:gd name="connsiteX76" fmla="*/ 29283 w 1342163"/>
              <a:gd name="connsiteY76" fmla="*/ 393828 h 6858000"/>
              <a:gd name="connsiteX77" fmla="*/ 29113 w 1342163"/>
              <a:gd name="connsiteY77" fmla="*/ 353137 h 6858000"/>
              <a:gd name="connsiteX78" fmla="*/ 34806 w 1342163"/>
              <a:gd name="connsiteY78" fmla="*/ 275771 h 6858000"/>
              <a:gd name="connsiteX79" fmla="*/ 44500 w 1342163"/>
              <a:gd name="connsiteY79" fmla="*/ 236673 h 6858000"/>
              <a:gd name="connsiteX80" fmla="*/ 43543 w 1342163"/>
              <a:gd name="connsiteY80" fmla="*/ 144983 h 6858000"/>
              <a:gd name="connsiteX81" fmla="*/ 33828 w 1342163"/>
              <a:gd name="connsiteY81" fmla="*/ 33857 h 6858000"/>
              <a:gd name="connsiteX82" fmla="*/ 15381 w 1342163"/>
              <a:gd name="connsiteY8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79873 w 1342163"/>
              <a:gd name="connsiteY32" fmla="*/ 4584173 h 6858000"/>
              <a:gd name="connsiteX33" fmla="*/ 471521 w 1342163"/>
              <a:gd name="connsiteY33" fmla="*/ 4375228 h 6858000"/>
              <a:gd name="connsiteX34" fmla="*/ 452174 w 1342163"/>
              <a:gd name="connsiteY34" fmla="*/ 4214165 h 6858000"/>
              <a:gd name="connsiteX35" fmla="*/ 453803 w 1342163"/>
              <a:gd name="connsiteY35" fmla="*/ 4076008 h 6858000"/>
              <a:gd name="connsiteX36" fmla="*/ 441503 w 1342163"/>
              <a:gd name="connsiteY36" fmla="*/ 4033999 h 6858000"/>
              <a:gd name="connsiteX37" fmla="*/ 441228 w 1342163"/>
              <a:gd name="connsiteY37" fmla="*/ 4013953 h 6858000"/>
              <a:gd name="connsiteX38" fmla="*/ 445527 w 1342163"/>
              <a:gd name="connsiteY38" fmla="*/ 3872886 h 6858000"/>
              <a:gd name="connsiteX39" fmla="*/ 455900 w 1342163"/>
              <a:gd name="connsiteY39" fmla="*/ 3813873 h 6858000"/>
              <a:gd name="connsiteX40" fmla="*/ 466796 w 1342163"/>
              <a:gd name="connsiteY40" fmla="*/ 3738082 h 6858000"/>
              <a:gd name="connsiteX41" fmla="*/ 474142 w 1342163"/>
              <a:gd name="connsiteY41" fmla="*/ 3673397 h 6858000"/>
              <a:gd name="connsiteX42" fmla="*/ 473438 w 1342163"/>
              <a:gd name="connsiteY42" fmla="*/ 3637109 h 6858000"/>
              <a:gd name="connsiteX43" fmla="*/ 476881 w 1342163"/>
              <a:gd name="connsiteY43" fmla="*/ 3536883 h 6858000"/>
              <a:gd name="connsiteX44" fmla="*/ 498311 w 1342163"/>
              <a:gd name="connsiteY44" fmla="*/ 3295862 h 6858000"/>
              <a:gd name="connsiteX45" fmla="*/ 480837 w 1342163"/>
              <a:gd name="connsiteY45" fmla="*/ 3158586 h 6858000"/>
              <a:gd name="connsiteX46" fmla="*/ 456245 w 1342163"/>
              <a:gd name="connsiteY46" fmla="*/ 3112365 h 6858000"/>
              <a:gd name="connsiteX47" fmla="*/ 441720 w 1342163"/>
              <a:gd name="connsiteY47" fmla="*/ 3072935 h 6858000"/>
              <a:gd name="connsiteX48" fmla="*/ 416894 w 1342163"/>
              <a:gd name="connsiteY48" fmla="*/ 2958185 h 6858000"/>
              <a:gd name="connsiteX49" fmla="*/ 374174 w 1342163"/>
              <a:gd name="connsiteY49" fmla="*/ 2843952 h 6858000"/>
              <a:gd name="connsiteX50" fmla="*/ 308426 w 1342163"/>
              <a:gd name="connsiteY50" fmla="*/ 2554718 h 6858000"/>
              <a:gd name="connsiteX51" fmla="*/ 279243 w 1342163"/>
              <a:gd name="connsiteY51" fmla="*/ 2447068 h 6858000"/>
              <a:gd name="connsiteX52" fmla="*/ 283313 w 1342163"/>
              <a:gd name="connsiteY52" fmla="*/ 2423438 h 6858000"/>
              <a:gd name="connsiteX53" fmla="*/ 251144 w 1342163"/>
              <a:gd name="connsiteY53" fmla="*/ 2261920 h 6858000"/>
              <a:gd name="connsiteX54" fmla="*/ 241031 w 1342163"/>
              <a:gd name="connsiteY54" fmla="*/ 2195378 h 6858000"/>
              <a:gd name="connsiteX55" fmla="*/ 225248 w 1342163"/>
              <a:gd name="connsiteY55" fmla="*/ 2155135 h 6858000"/>
              <a:gd name="connsiteX56" fmla="*/ 222706 w 1342163"/>
              <a:gd name="connsiteY56" fmla="*/ 2118008 h 6858000"/>
              <a:gd name="connsiteX57" fmla="*/ 223699 w 1342163"/>
              <a:gd name="connsiteY57" fmla="*/ 2050531 h 6858000"/>
              <a:gd name="connsiteX58" fmla="*/ 196683 w 1342163"/>
              <a:gd name="connsiteY58" fmla="*/ 1906352 h 6858000"/>
              <a:gd name="connsiteX59" fmla="*/ 173240 w 1342163"/>
              <a:gd name="connsiteY59" fmla="*/ 1861531 h 6858000"/>
              <a:gd name="connsiteX60" fmla="*/ 127039 w 1342163"/>
              <a:gd name="connsiteY60" fmla="*/ 1732919 h 6858000"/>
              <a:gd name="connsiteX61" fmla="*/ 98476 w 1342163"/>
              <a:gd name="connsiteY61" fmla="*/ 1615777 h 6858000"/>
              <a:gd name="connsiteX62" fmla="*/ 79271 w 1342163"/>
              <a:gd name="connsiteY62" fmla="*/ 1563678 h 6858000"/>
              <a:gd name="connsiteX63" fmla="*/ 85093 w 1342163"/>
              <a:gd name="connsiteY63" fmla="*/ 1477995 h 6858000"/>
              <a:gd name="connsiteX64" fmla="*/ 79485 w 1342163"/>
              <a:gd name="connsiteY64" fmla="*/ 1307086 h 6858000"/>
              <a:gd name="connsiteX65" fmla="*/ 85358 w 1342163"/>
              <a:gd name="connsiteY65" fmla="*/ 1168288 h 6858000"/>
              <a:gd name="connsiteX66" fmla="*/ 66946 w 1342163"/>
              <a:gd name="connsiteY66" fmla="*/ 1088484 h 6858000"/>
              <a:gd name="connsiteX67" fmla="*/ 55682 w 1342163"/>
              <a:gd name="connsiteY67" fmla="*/ 1016103 h 6858000"/>
              <a:gd name="connsiteX68" fmla="*/ 57138 w 1342163"/>
              <a:gd name="connsiteY68" fmla="*/ 954054 h 6858000"/>
              <a:gd name="connsiteX69" fmla="*/ 52003 w 1342163"/>
              <a:gd name="connsiteY69" fmla="*/ 896999 h 6858000"/>
              <a:gd name="connsiteX70" fmla="*/ 12141 w 1342163"/>
              <a:gd name="connsiteY70" fmla="*/ 711705 h 6858000"/>
              <a:gd name="connsiteX71" fmla="*/ 9051 w 1342163"/>
              <a:gd name="connsiteY71" fmla="*/ 619315 h 6858000"/>
              <a:gd name="connsiteX72" fmla="*/ 2707 w 1342163"/>
              <a:gd name="connsiteY72" fmla="*/ 585934 h 6858000"/>
              <a:gd name="connsiteX73" fmla="*/ 3 w 1342163"/>
              <a:gd name="connsiteY73" fmla="*/ 538948 h 6858000"/>
              <a:gd name="connsiteX74" fmla="*/ 3911 w 1342163"/>
              <a:gd name="connsiteY74" fmla="*/ 525163 h 6858000"/>
              <a:gd name="connsiteX75" fmla="*/ 29283 w 1342163"/>
              <a:gd name="connsiteY75" fmla="*/ 393828 h 6858000"/>
              <a:gd name="connsiteX76" fmla="*/ 29113 w 1342163"/>
              <a:gd name="connsiteY76" fmla="*/ 353137 h 6858000"/>
              <a:gd name="connsiteX77" fmla="*/ 34806 w 1342163"/>
              <a:gd name="connsiteY77" fmla="*/ 275771 h 6858000"/>
              <a:gd name="connsiteX78" fmla="*/ 44500 w 1342163"/>
              <a:gd name="connsiteY78" fmla="*/ 236673 h 6858000"/>
              <a:gd name="connsiteX79" fmla="*/ 43543 w 1342163"/>
              <a:gd name="connsiteY79" fmla="*/ 144983 h 6858000"/>
              <a:gd name="connsiteX80" fmla="*/ 33828 w 1342163"/>
              <a:gd name="connsiteY80" fmla="*/ 33857 h 6858000"/>
              <a:gd name="connsiteX81" fmla="*/ 15381 w 1342163"/>
              <a:gd name="connsiteY81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79873 w 1342163"/>
              <a:gd name="connsiteY32" fmla="*/ 4584173 h 6858000"/>
              <a:gd name="connsiteX33" fmla="*/ 471521 w 1342163"/>
              <a:gd name="connsiteY33" fmla="*/ 4375228 h 6858000"/>
              <a:gd name="connsiteX34" fmla="*/ 452174 w 1342163"/>
              <a:gd name="connsiteY34" fmla="*/ 4214165 h 6858000"/>
              <a:gd name="connsiteX35" fmla="*/ 453803 w 1342163"/>
              <a:gd name="connsiteY35" fmla="*/ 4076008 h 6858000"/>
              <a:gd name="connsiteX36" fmla="*/ 441503 w 1342163"/>
              <a:gd name="connsiteY36" fmla="*/ 4033999 h 6858000"/>
              <a:gd name="connsiteX37" fmla="*/ 441228 w 1342163"/>
              <a:gd name="connsiteY37" fmla="*/ 4013953 h 6858000"/>
              <a:gd name="connsiteX38" fmla="*/ 445527 w 1342163"/>
              <a:gd name="connsiteY38" fmla="*/ 3872886 h 6858000"/>
              <a:gd name="connsiteX39" fmla="*/ 455900 w 1342163"/>
              <a:gd name="connsiteY39" fmla="*/ 3813873 h 6858000"/>
              <a:gd name="connsiteX40" fmla="*/ 466796 w 1342163"/>
              <a:gd name="connsiteY40" fmla="*/ 3738082 h 6858000"/>
              <a:gd name="connsiteX41" fmla="*/ 474142 w 1342163"/>
              <a:gd name="connsiteY41" fmla="*/ 3673397 h 6858000"/>
              <a:gd name="connsiteX42" fmla="*/ 473438 w 1342163"/>
              <a:gd name="connsiteY42" fmla="*/ 3637109 h 6858000"/>
              <a:gd name="connsiteX43" fmla="*/ 476881 w 1342163"/>
              <a:gd name="connsiteY43" fmla="*/ 3536883 h 6858000"/>
              <a:gd name="connsiteX44" fmla="*/ 498311 w 1342163"/>
              <a:gd name="connsiteY44" fmla="*/ 3295862 h 6858000"/>
              <a:gd name="connsiteX45" fmla="*/ 480837 w 1342163"/>
              <a:gd name="connsiteY45" fmla="*/ 3158586 h 6858000"/>
              <a:gd name="connsiteX46" fmla="*/ 456245 w 1342163"/>
              <a:gd name="connsiteY46" fmla="*/ 3112365 h 6858000"/>
              <a:gd name="connsiteX47" fmla="*/ 441720 w 1342163"/>
              <a:gd name="connsiteY47" fmla="*/ 3072935 h 6858000"/>
              <a:gd name="connsiteX48" fmla="*/ 416894 w 1342163"/>
              <a:gd name="connsiteY48" fmla="*/ 2958185 h 6858000"/>
              <a:gd name="connsiteX49" fmla="*/ 374174 w 1342163"/>
              <a:gd name="connsiteY49" fmla="*/ 2843952 h 6858000"/>
              <a:gd name="connsiteX50" fmla="*/ 308426 w 1342163"/>
              <a:gd name="connsiteY50" fmla="*/ 2554718 h 6858000"/>
              <a:gd name="connsiteX51" fmla="*/ 279243 w 1342163"/>
              <a:gd name="connsiteY51" fmla="*/ 2447068 h 6858000"/>
              <a:gd name="connsiteX52" fmla="*/ 283313 w 1342163"/>
              <a:gd name="connsiteY52" fmla="*/ 2423438 h 6858000"/>
              <a:gd name="connsiteX53" fmla="*/ 251144 w 1342163"/>
              <a:gd name="connsiteY53" fmla="*/ 2261920 h 6858000"/>
              <a:gd name="connsiteX54" fmla="*/ 241031 w 1342163"/>
              <a:gd name="connsiteY54" fmla="*/ 2195378 h 6858000"/>
              <a:gd name="connsiteX55" fmla="*/ 225248 w 1342163"/>
              <a:gd name="connsiteY55" fmla="*/ 2155135 h 6858000"/>
              <a:gd name="connsiteX56" fmla="*/ 222706 w 1342163"/>
              <a:gd name="connsiteY56" fmla="*/ 2118008 h 6858000"/>
              <a:gd name="connsiteX57" fmla="*/ 223699 w 1342163"/>
              <a:gd name="connsiteY57" fmla="*/ 2050531 h 6858000"/>
              <a:gd name="connsiteX58" fmla="*/ 196683 w 1342163"/>
              <a:gd name="connsiteY58" fmla="*/ 1906352 h 6858000"/>
              <a:gd name="connsiteX59" fmla="*/ 173240 w 1342163"/>
              <a:gd name="connsiteY59" fmla="*/ 1861531 h 6858000"/>
              <a:gd name="connsiteX60" fmla="*/ 127039 w 1342163"/>
              <a:gd name="connsiteY60" fmla="*/ 1732919 h 6858000"/>
              <a:gd name="connsiteX61" fmla="*/ 98476 w 1342163"/>
              <a:gd name="connsiteY61" fmla="*/ 1615777 h 6858000"/>
              <a:gd name="connsiteX62" fmla="*/ 79271 w 1342163"/>
              <a:gd name="connsiteY62" fmla="*/ 1563678 h 6858000"/>
              <a:gd name="connsiteX63" fmla="*/ 85093 w 1342163"/>
              <a:gd name="connsiteY63" fmla="*/ 1477995 h 6858000"/>
              <a:gd name="connsiteX64" fmla="*/ 79485 w 1342163"/>
              <a:gd name="connsiteY64" fmla="*/ 1307086 h 6858000"/>
              <a:gd name="connsiteX65" fmla="*/ 85358 w 1342163"/>
              <a:gd name="connsiteY65" fmla="*/ 1168288 h 6858000"/>
              <a:gd name="connsiteX66" fmla="*/ 66946 w 1342163"/>
              <a:gd name="connsiteY66" fmla="*/ 1088484 h 6858000"/>
              <a:gd name="connsiteX67" fmla="*/ 55682 w 1342163"/>
              <a:gd name="connsiteY67" fmla="*/ 1016103 h 6858000"/>
              <a:gd name="connsiteX68" fmla="*/ 57138 w 1342163"/>
              <a:gd name="connsiteY68" fmla="*/ 954054 h 6858000"/>
              <a:gd name="connsiteX69" fmla="*/ 52003 w 1342163"/>
              <a:gd name="connsiteY69" fmla="*/ 896999 h 6858000"/>
              <a:gd name="connsiteX70" fmla="*/ 12141 w 1342163"/>
              <a:gd name="connsiteY70" fmla="*/ 711705 h 6858000"/>
              <a:gd name="connsiteX71" fmla="*/ 9051 w 1342163"/>
              <a:gd name="connsiteY71" fmla="*/ 619315 h 6858000"/>
              <a:gd name="connsiteX72" fmla="*/ 2707 w 1342163"/>
              <a:gd name="connsiteY72" fmla="*/ 585934 h 6858000"/>
              <a:gd name="connsiteX73" fmla="*/ 3 w 1342163"/>
              <a:gd name="connsiteY73" fmla="*/ 538948 h 6858000"/>
              <a:gd name="connsiteX74" fmla="*/ 3911 w 1342163"/>
              <a:gd name="connsiteY74" fmla="*/ 525163 h 6858000"/>
              <a:gd name="connsiteX75" fmla="*/ 29283 w 1342163"/>
              <a:gd name="connsiteY75" fmla="*/ 393828 h 6858000"/>
              <a:gd name="connsiteX76" fmla="*/ 29113 w 1342163"/>
              <a:gd name="connsiteY76" fmla="*/ 353137 h 6858000"/>
              <a:gd name="connsiteX77" fmla="*/ 34806 w 1342163"/>
              <a:gd name="connsiteY77" fmla="*/ 275771 h 6858000"/>
              <a:gd name="connsiteX78" fmla="*/ 44500 w 1342163"/>
              <a:gd name="connsiteY78" fmla="*/ 236673 h 6858000"/>
              <a:gd name="connsiteX79" fmla="*/ 43543 w 1342163"/>
              <a:gd name="connsiteY79" fmla="*/ 144983 h 6858000"/>
              <a:gd name="connsiteX80" fmla="*/ 33828 w 1342163"/>
              <a:gd name="connsiteY80" fmla="*/ 33857 h 6858000"/>
              <a:gd name="connsiteX81" fmla="*/ 15381 w 1342163"/>
              <a:gd name="connsiteY81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85202 w 1342163"/>
              <a:gd name="connsiteY20" fmla="*/ 5341916 h 6858000"/>
              <a:gd name="connsiteX21" fmla="*/ 423583 w 1342163"/>
              <a:gd name="connsiteY21" fmla="*/ 5264214 h 6858000"/>
              <a:gd name="connsiteX22" fmla="*/ 429742 w 1342163"/>
              <a:gd name="connsiteY22" fmla="*/ 5225268 h 6858000"/>
              <a:gd name="connsiteX23" fmla="*/ 438024 w 1342163"/>
              <a:gd name="connsiteY23" fmla="*/ 5159961 h 6858000"/>
              <a:gd name="connsiteX24" fmla="*/ 441634 w 1342163"/>
              <a:gd name="connsiteY24" fmla="*/ 5125185 h 6858000"/>
              <a:gd name="connsiteX25" fmla="*/ 455500 w 1342163"/>
              <a:gd name="connsiteY25" fmla="*/ 5067850 h 6858000"/>
              <a:gd name="connsiteX26" fmla="*/ 458231 w 1342163"/>
              <a:gd name="connsiteY26" fmla="*/ 5060861 h 6858000"/>
              <a:gd name="connsiteX27" fmla="*/ 456489 w 1342163"/>
              <a:gd name="connsiteY27" fmla="*/ 4993030 h 6858000"/>
              <a:gd name="connsiteX28" fmla="*/ 463398 w 1342163"/>
              <a:gd name="connsiteY28" fmla="*/ 4946844 h 6858000"/>
              <a:gd name="connsiteX29" fmla="*/ 474657 w 1342163"/>
              <a:gd name="connsiteY29" fmla="*/ 4858827 h 6858000"/>
              <a:gd name="connsiteX30" fmla="*/ 480560 w 1342163"/>
              <a:gd name="connsiteY30" fmla="*/ 4821170 h 6858000"/>
              <a:gd name="connsiteX31" fmla="*/ 479873 w 1342163"/>
              <a:gd name="connsiteY31" fmla="*/ 4584173 h 6858000"/>
              <a:gd name="connsiteX32" fmla="*/ 471521 w 1342163"/>
              <a:gd name="connsiteY32" fmla="*/ 4375228 h 6858000"/>
              <a:gd name="connsiteX33" fmla="*/ 452174 w 1342163"/>
              <a:gd name="connsiteY33" fmla="*/ 4214165 h 6858000"/>
              <a:gd name="connsiteX34" fmla="*/ 453803 w 1342163"/>
              <a:gd name="connsiteY34" fmla="*/ 4076008 h 6858000"/>
              <a:gd name="connsiteX35" fmla="*/ 441503 w 1342163"/>
              <a:gd name="connsiteY35" fmla="*/ 4033999 h 6858000"/>
              <a:gd name="connsiteX36" fmla="*/ 441228 w 1342163"/>
              <a:gd name="connsiteY36" fmla="*/ 4013953 h 6858000"/>
              <a:gd name="connsiteX37" fmla="*/ 445527 w 1342163"/>
              <a:gd name="connsiteY37" fmla="*/ 3872886 h 6858000"/>
              <a:gd name="connsiteX38" fmla="*/ 455900 w 1342163"/>
              <a:gd name="connsiteY38" fmla="*/ 3813873 h 6858000"/>
              <a:gd name="connsiteX39" fmla="*/ 466796 w 1342163"/>
              <a:gd name="connsiteY39" fmla="*/ 3738082 h 6858000"/>
              <a:gd name="connsiteX40" fmla="*/ 474142 w 1342163"/>
              <a:gd name="connsiteY40" fmla="*/ 3673397 h 6858000"/>
              <a:gd name="connsiteX41" fmla="*/ 473438 w 1342163"/>
              <a:gd name="connsiteY41" fmla="*/ 3637109 h 6858000"/>
              <a:gd name="connsiteX42" fmla="*/ 476881 w 1342163"/>
              <a:gd name="connsiteY42" fmla="*/ 3536883 h 6858000"/>
              <a:gd name="connsiteX43" fmla="*/ 498311 w 1342163"/>
              <a:gd name="connsiteY43" fmla="*/ 3295862 h 6858000"/>
              <a:gd name="connsiteX44" fmla="*/ 480837 w 1342163"/>
              <a:gd name="connsiteY44" fmla="*/ 3158586 h 6858000"/>
              <a:gd name="connsiteX45" fmla="*/ 456245 w 1342163"/>
              <a:gd name="connsiteY45" fmla="*/ 3112365 h 6858000"/>
              <a:gd name="connsiteX46" fmla="*/ 441720 w 1342163"/>
              <a:gd name="connsiteY46" fmla="*/ 3072935 h 6858000"/>
              <a:gd name="connsiteX47" fmla="*/ 416894 w 1342163"/>
              <a:gd name="connsiteY47" fmla="*/ 2958185 h 6858000"/>
              <a:gd name="connsiteX48" fmla="*/ 374174 w 1342163"/>
              <a:gd name="connsiteY48" fmla="*/ 2843952 h 6858000"/>
              <a:gd name="connsiteX49" fmla="*/ 308426 w 1342163"/>
              <a:gd name="connsiteY49" fmla="*/ 2554718 h 6858000"/>
              <a:gd name="connsiteX50" fmla="*/ 279243 w 1342163"/>
              <a:gd name="connsiteY50" fmla="*/ 2447068 h 6858000"/>
              <a:gd name="connsiteX51" fmla="*/ 283313 w 1342163"/>
              <a:gd name="connsiteY51" fmla="*/ 2423438 h 6858000"/>
              <a:gd name="connsiteX52" fmla="*/ 251144 w 1342163"/>
              <a:gd name="connsiteY52" fmla="*/ 2261920 h 6858000"/>
              <a:gd name="connsiteX53" fmla="*/ 241031 w 1342163"/>
              <a:gd name="connsiteY53" fmla="*/ 2195378 h 6858000"/>
              <a:gd name="connsiteX54" fmla="*/ 225248 w 1342163"/>
              <a:gd name="connsiteY54" fmla="*/ 2155135 h 6858000"/>
              <a:gd name="connsiteX55" fmla="*/ 222706 w 1342163"/>
              <a:gd name="connsiteY55" fmla="*/ 2118008 h 6858000"/>
              <a:gd name="connsiteX56" fmla="*/ 223699 w 1342163"/>
              <a:gd name="connsiteY56" fmla="*/ 2050531 h 6858000"/>
              <a:gd name="connsiteX57" fmla="*/ 196683 w 1342163"/>
              <a:gd name="connsiteY57" fmla="*/ 1906352 h 6858000"/>
              <a:gd name="connsiteX58" fmla="*/ 173240 w 1342163"/>
              <a:gd name="connsiteY58" fmla="*/ 1861531 h 6858000"/>
              <a:gd name="connsiteX59" fmla="*/ 127039 w 1342163"/>
              <a:gd name="connsiteY59" fmla="*/ 1732919 h 6858000"/>
              <a:gd name="connsiteX60" fmla="*/ 98476 w 1342163"/>
              <a:gd name="connsiteY60" fmla="*/ 1615777 h 6858000"/>
              <a:gd name="connsiteX61" fmla="*/ 79271 w 1342163"/>
              <a:gd name="connsiteY61" fmla="*/ 1563678 h 6858000"/>
              <a:gd name="connsiteX62" fmla="*/ 85093 w 1342163"/>
              <a:gd name="connsiteY62" fmla="*/ 1477995 h 6858000"/>
              <a:gd name="connsiteX63" fmla="*/ 79485 w 1342163"/>
              <a:gd name="connsiteY63" fmla="*/ 1307086 h 6858000"/>
              <a:gd name="connsiteX64" fmla="*/ 85358 w 1342163"/>
              <a:gd name="connsiteY64" fmla="*/ 1168288 h 6858000"/>
              <a:gd name="connsiteX65" fmla="*/ 66946 w 1342163"/>
              <a:gd name="connsiteY65" fmla="*/ 1088484 h 6858000"/>
              <a:gd name="connsiteX66" fmla="*/ 55682 w 1342163"/>
              <a:gd name="connsiteY66" fmla="*/ 1016103 h 6858000"/>
              <a:gd name="connsiteX67" fmla="*/ 57138 w 1342163"/>
              <a:gd name="connsiteY67" fmla="*/ 954054 h 6858000"/>
              <a:gd name="connsiteX68" fmla="*/ 52003 w 1342163"/>
              <a:gd name="connsiteY68" fmla="*/ 896999 h 6858000"/>
              <a:gd name="connsiteX69" fmla="*/ 12141 w 1342163"/>
              <a:gd name="connsiteY69" fmla="*/ 711705 h 6858000"/>
              <a:gd name="connsiteX70" fmla="*/ 9051 w 1342163"/>
              <a:gd name="connsiteY70" fmla="*/ 619315 h 6858000"/>
              <a:gd name="connsiteX71" fmla="*/ 2707 w 1342163"/>
              <a:gd name="connsiteY71" fmla="*/ 585934 h 6858000"/>
              <a:gd name="connsiteX72" fmla="*/ 3 w 1342163"/>
              <a:gd name="connsiteY72" fmla="*/ 538948 h 6858000"/>
              <a:gd name="connsiteX73" fmla="*/ 3911 w 1342163"/>
              <a:gd name="connsiteY73" fmla="*/ 525163 h 6858000"/>
              <a:gd name="connsiteX74" fmla="*/ 29283 w 1342163"/>
              <a:gd name="connsiteY74" fmla="*/ 393828 h 6858000"/>
              <a:gd name="connsiteX75" fmla="*/ 29113 w 1342163"/>
              <a:gd name="connsiteY75" fmla="*/ 353137 h 6858000"/>
              <a:gd name="connsiteX76" fmla="*/ 34806 w 1342163"/>
              <a:gd name="connsiteY76" fmla="*/ 275771 h 6858000"/>
              <a:gd name="connsiteX77" fmla="*/ 44500 w 1342163"/>
              <a:gd name="connsiteY77" fmla="*/ 236673 h 6858000"/>
              <a:gd name="connsiteX78" fmla="*/ 43543 w 1342163"/>
              <a:gd name="connsiteY78" fmla="*/ 144983 h 6858000"/>
              <a:gd name="connsiteX79" fmla="*/ 33828 w 1342163"/>
              <a:gd name="connsiteY79" fmla="*/ 33857 h 6858000"/>
              <a:gd name="connsiteX80" fmla="*/ 15381 w 1342163"/>
              <a:gd name="connsiteY80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85202 w 1342163"/>
              <a:gd name="connsiteY20" fmla="*/ 5341916 h 6858000"/>
              <a:gd name="connsiteX21" fmla="*/ 423583 w 1342163"/>
              <a:gd name="connsiteY21" fmla="*/ 5264214 h 6858000"/>
              <a:gd name="connsiteX22" fmla="*/ 429742 w 1342163"/>
              <a:gd name="connsiteY22" fmla="*/ 5225268 h 6858000"/>
              <a:gd name="connsiteX23" fmla="*/ 438024 w 1342163"/>
              <a:gd name="connsiteY23" fmla="*/ 5159961 h 6858000"/>
              <a:gd name="connsiteX24" fmla="*/ 441634 w 1342163"/>
              <a:gd name="connsiteY24" fmla="*/ 5125185 h 6858000"/>
              <a:gd name="connsiteX25" fmla="*/ 455500 w 1342163"/>
              <a:gd name="connsiteY25" fmla="*/ 5067850 h 6858000"/>
              <a:gd name="connsiteX26" fmla="*/ 458231 w 1342163"/>
              <a:gd name="connsiteY26" fmla="*/ 5060861 h 6858000"/>
              <a:gd name="connsiteX27" fmla="*/ 456489 w 1342163"/>
              <a:gd name="connsiteY27" fmla="*/ 4993030 h 6858000"/>
              <a:gd name="connsiteX28" fmla="*/ 463398 w 1342163"/>
              <a:gd name="connsiteY28" fmla="*/ 4946844 h 6858000"/>
              <a:gd name="connsiteX29" fmla="*/ 474657 w 1342163"/>
              <a:gd name="connsiteY29" fmla="*/ 4858827 h 6858000"/>
              <a:gd name="connsiteX30" fmla="*/ 480560 w 1342163"/>
              <a:gd name="connsiteY30" fmla="*/ 4821170 h 6858000"/>
              <a:gd name="connsiteX31" fmla="*/ 479873 w 1342163"/>
              <a:gd name="connsiteY31" fmla="*/ 4584173 h 6858000"/>
              <a:gd name="connsiteX32" fmla="*/ 471521 w 1342163"/>
              <a:gd name="connsiteY32" fmla="*/ 4375228 h 6858000"/>
              <a:gd name="connsiteX33" fmla="*/ 452174 w 1342163"/>
              <a:gd name="connsiteY33" fmla="*/ 4214165 h 6858000"/>
              <a:gd name="connsiteX34" fmla="*/ 453803 w 1342163"/>
              <a:gd name="connsiteY34" fmla="*/ 4076008 h 6858000"/>
              <a:gd name="connsiteX35" fmla="*/ 441503 w 1342163"/>
              <a:gd name="connsiteY35" fmla="*/ 4033999 h 6858000"/>
              <a:gd name="connsiteX36" fmla="*/ 441228 w 1342163"/>
              <a:gd name="connsiteY36" fmla="*/ 4013953 h 6858000"/>
              <a:gd name="connsiteX37" fmla="*/ 445527 w 1342163"/>
              <a:gd name="connsiteY37" fmla="*/ 3872886 h 6858000"/>
              <a:gd name="connsiteX38" fmla="*/ 455900 w 1342163"/>
              <a:gd name="connsiteY38" fmla="*/ 3813873 h 6858000"/>
              <a:gd name="connsiteX39" fmla="*/ 466796 w 1342163"/>
              <a:gd name="connsiteY39" fmla="*/ 3738082 h 6858000"/>
              <a:gd name="connsiteX40" fmla="*/ 474142 w 1342163"/>
              <a:gd name="connsiteY40" fmla="*/ 3673397 h 6858000"/>
              <a:gd name="connsiteX41" fmla="*/ 473438 w 1342163"/>
              <a:gd name="connsiteY41" fmla="*/ 3637109 h 6858000"/>
              <a:gd name="connsiteX42" fmla="*/ 476881 w 1342163"/>
              <a:gd name="connsiteY42" fmla="*/ 3536883 h 6858000"/>
              <a:gd name="connsiteX43" fmla="*/ 498311 w 1342163"/>
              <a:gd name="connsiteY43" fmla="*/ 3295862 h 6858000"/>
              <a:gd name="connsiteX44" fmla="*/ 480837 w 1342163"/>
              <a:gd name="connsiteY44" fmla="*/ 3158586 h 6858000"/>
              <a:gd name="connsiteX45" fmla="*/ 456245 w 1342163"/>
              <a:gd name="connsiteY45" fmla="*/ 3112365 h 6858000"/>
              <a:gd name="connsiteX46" fmla="*/ 441720 w 1342163"/>
              <a:gd name="connsiteY46" fmla="*/ 3072935 h 6858000"/>
              <a:gd name="connsiteX47" fmla="*/ 416894 w 1342163"/>
              <a:gd name="connsiteY47" fmla="*/ 2958185 h 6858000"/>
              <a:gd name="connsiteX48" fmla="*/ 374174 w 1342163"/>
              <a:gd name="connsiteY48" fmla="*/ 2843952 h 6858000"/>
              <a:gd name="connsiteX49" fmla="*/ 308426 w 1342163"/>
              <a:gd name="connsiteY49" fmla="*/ 2554718 h 6858000"/>
              <a:gd name="connsiteX50" fmla="*/ 279243 w 1342163"/>
              <a:gd name="connsiteY50" fmla="*/ 2447068 h 6858000"/>
              <a:gd name="connsiteX51" fmla="*/ 283313 w 1342163"/>
              <a:gd name="connsiteY51" fmla="*/ 2423438 h 6858000"/>
              <a:gd name="connsiteX52" fmla="*/ 251144 w 1342163"/>
              <a:gd name="connsiteY52" fmla="*/ 2261920 h 6858000"/>
              <a:gd name="connsiteX53" fmla="*/ 241031 w 1342163"/>
              <a:gd name="connsiteY53" fmla="*/ 2195378 h 6858000"/>
              <a:gd name="connsiteX54" fmla="*/ 225248 w 1342163"/>
              <a:gd name="connsiteY54" fmla="*/ 2155135 h 6858000"/>
              <a:gd name="connsiteX55" fmla="*/ 222706 w 1342163"/>
              <a:gd name="connsiteY55" fmla="*/ 2118008 h 6858000"/>
              <a:gd name="connsiteX56" fmla="*/ 223699 w 1342163"/>
              <a:gd name="connsiteY56" fmla="*/ 2050531 h 6858000"/>
              <a:gd name="connsiteX57" fmla="*/ 196683 w 1342163"/>
              <a:gd name="connsiteY57" fmla="*/ 1906352 h 6858000"/>
              <a:gd name="connsiteX58" fmla="*/ 173240 w 1342163"/>
              <a:gd name="connsiteY58" fmla="*/ 1861531 h 6858000"/>
              <a:gd name="connsiteX59" fmla="*/ 127039 w 1342163"/>
              <a:gd name="connsiteY59" fmla="*/ 1732919 h 6858000"/>
              <a:gd name="connsiteX60" fmla="*/ 98476 w 1342163"/>
              <a:gd name="connsiteY60" fmla="*/ 1615777 h 6858000"/>
              <a:gd name="connsiteX61" fmla="*/ 79271 w 1342163"/>
              <a:gd name="connsiteY61" fmla="*/ 1563678 h 6858000"/>
              <a:gd name="connsiteX62" fmla="*/ 85093 w 1342163"/>
              <a:gd name="connsiteY62" fmla="*/ 1477995 h 6858000"/>
              <a:gd name="connsiteX63" fmla="*/ 79485 w 1342163"/>
              <a:gd name="connsiteY63" fmla="*/ 1307086 h 6858000"/>
              <a:gd name="connsiteX64" fmla="*/ 85358 w 1342163"/>
              <a:gd name="connsiteY64" fmla="*/ 1168288 h 6858000"/>
              <a:gd name="connsiteX65" fmla="*/ 66946 w 1342163"/>
              <a:gd name="connsiteY65" fmla="*/ 1088484 h 6858000"/>
              <a:gd name="connsiteX66" fmla="*/ 55682 w 1342163"/>
              <a:gd name="connsiteY66" fmla="*/ 1016103 h 6858000"/>
              <a:gd name="connsiteX67" fmla="*/ 57138 w 1342163"/>
              <a:gd name="connsiteY67" fmla="*/ 954054 h 6858000"/>
              <a:gd name="connsiteX68" fmla="*/ 52003 w 1342163"/>
              <a:gd name="connsiteY68" fmla="*/ 896999 h 6858000"/>
              <a:gd name="connsiteX69" fmla="*/ 12141 w 1342163"/>
              <a:gd name="connsiteY69" fmla="*/ 711705 h 6858000"/>
              <a:gd name="connsiteX70" fmla="*/ 9051 w 1342163"/>
              <a:gd name="connsiteY70" fmla="*/ 619315 h 6858000"/>
              <a:gd name="connsiteX71" fmla="*/ 2707 w 1342163"/>
              <a:gd name="connsiteY71" fmla="*/ 585934 h 6858000"/>
              <a:gd name="connsiteX72" fmla="*/ 3 w 1342163"/>
              <a:gd name="connsiteY72" fmla="*/ 538948 h 6858000"/>
              <a:gd name="connsiteX73" fmla="*/ 3911 w 1342163"/>
              <a:gd name="connsiteY73" fmla="*/ 525163 h 6858000"/>
              <a:gd name="connsiteX74" fmla="*/ 29283 w 1342163"/>
              <a:gd name="connsiteY74" fmla="*/ 393828 h 6858000"/>
              <a:gd name="connsiteX75" fmla="*/ 29113 w 1342163"/>
              <a:gd name="connsiteY75" fmla="*/ 353137 h 6858000"/>
              <a:gd name="connsiteX76" fmla="*/ 34806 w 1342163"/>
              <a:gd name="connsiteY76" fmla="*/ 275771 h 6858000"/>
              <a:gd name="connsiteX77" fmla="*/ 44500 w 1342163"/>
              <a:gd name="connsiteY77" fmla="*/ 236673 h 6858000"/>
              <a:gd name="connsiteX78" fmla="*/ 43543 w 1342163"/>
              <a:gd name="connsiteY78" fmla="*/ 144983 h 6858000"/>
              <a:gd name="connsiteX79" fmla="*/ 33828 w 1342163"/>
              <a:gd name="connsiteY79" fmla="*/ 33857 h 6858000"/>
              <a:gd name="connsiteX80" fmla="*/ 15381 w 1342163"/>
              <a:gd name="connsiteY80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29283 w 1342163"/>
              <a:gd name="connsiteY73" fmla="*/ 393828 h 6858000"/>
              <a:gd name="connsiteX74" fmla="*/ 29113 w 1342163"/>
              <a:gd name="connsiteY74" fmla="*/ 353137 h 6858000"/>
              <a:gd name="connsiteX75" fmla="*/ 34806 w 1342163"/>
              <a:gd name="connsiteY75" fmla="*/ 275771 h 6858000"/>
              <a:gd name="connsiteX76" fmla="*/ 44500 w 1342163"/>
              <a:gd name="connsiteY76" fmla="*/ 236673 h 6858000"/>
              <a:gd name="connsiteX77" fmla="*/ 43543 w 1342163"/>
              <a:gd name="connsiteY77" fmla="*/ 144983 h 6858000"/>
              <a:gd name="connsiteX78" fmla="*/ 33828 w 1342163"/>
              <a:gd name="connsiteY78" fmla="*/ 33857 h 6858000"/>
              <a:gd name="connsiteX79" fmla="*/ 15381 w 1342163"/>
              <a:gd name="connsiteY79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29283 w 1342163"/>
              <a:gd name="connsiteY73" fmla="*/ 393828 h 6858000"/>
              <a:gd name="connsiteX74" fmla="*/ 29113 w 1342163"/>
              <a:gd name="connsiteY74" fmla="*/ 353137 h 6858000"/>
              <a:gd name="connsiteX75" fmla="*/ 34806 w 1342163"/>
              <a:gd name="connsiteY75" fmla="*/ 275771 h 6858000"/>
              <a:gd name="connsiteX76" fmla="*/ 44500 w 1342163"/>
              <a:gd name="connsiteY76" fmla="*/ 236673 h 6858000"/>
              <a:gd name="connsiteX77" fmla="*/ 43543 w 1342163"/>
              <a:gd name="connsiteY77" fmla="*/ 144983 h 6858000"/>
              <a:gd name="connsiteX78" fmla="*/ 33828 w 1342163"/>
              <a:gd name="connsiteY78" fmla="*/ 33857 h 6858000"/>
              <a:gd name="connsiteX79" fmla="*/ 15381 w 1342163"/>
              <a:gd name="connsiteY79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29283 w 1342163"/>
              <a:gd name="connsiteY73" fmla="*/ 393828 h 6858000"/>
              <a:gd name="connsiteX74" fmla="*/ 29113 w 1342163"/>
              <a:gd name="connsiteY74" fmla="*/ 353137 h 6858000"/>
              <a:gd name="connsiteX75" fmla="*/ 44500 w 1342163"/>
              <a:gd name="connsiteY75" fmla="*/ 236673 h 6858000"/>
              <a:gd name="connsiteX76" fmla="*/ 43543 w 1342163"/>
              <a:gd name="connsiteY76" fmla="*/ 144983 h 6858000"/>
              <a:gd name="connsiteX77" fmla="*/ 33828 w 1342163"/>
              <a:gd name="connsiteY77" fmla="*/ 33857 h 6858000"/>
              <a:gd name="connsiteX78" fmla="*/ 15381 w 1342163"/>
              <a:gd name="connsiteY78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29113 w 1342163"/>
              <a:gd name="connsiteY73" fmla="*/ 353137 h 6858000"/>
              <a:gd name="connsiteX74" fmla="*/ 44500 w 1342163"/>
              <a:gd name="connsiteY74" fmla="*/ 236673 h 6858000"/>
              <a:gd name="connsiteX75" fmla="*/ 43543 w 1342163"/>
              <a:gd name="connsiteY75" fmla="*/ 144983 h 6858000"/>
              <a:gd name="connsiteX76" fmla="*/ 33828 w 1342163"/>
              <a:gd name="connsiteY76" fmla="*/ 33857 h 6858000"/>
              <a:gd name="connsiteX77" fmla="*/ 15381 w 1342163"/>
              <a:gd name="connsiteY77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44500 w 1342163"/>
              <a:gd name="connsiteY73" fmla="*/ 236673 h 6858000"/>
              <a:gd name="connsiteX74" fmla="*/ 43543 w 1342163"/>
              <a:gd name="connsiteY74" fmla="*/ 144983 h 6858000"/>
              <a:gd name="connsiteX75" fmla="*/ 33828 w 1342163"/>
              <a:gd name="connsiteY75" fmla="*/ 33857 h 6858000"/>
              <a:gd name="connsiteX76" fmla="*/ 15381 w 1342163"/>
              <a:gd name="connsiteY76" fmla="*/ 0 h 6858000"/>
              <a:gd name="connsiteX0" fmla="*/ 82549 w 1409331"/>
              <a:gd name="connsiteY0" fmla="*/ 0 h 6858000"/>
              <a:gd name="connsiteX1" fmla="*/ 1409331 w 1409331"/>
              <a:gd name="connsiteY1" fmla="*/ 0 h 6858000"/>
              <a:gd name="connsiteX2" fmla="*/ 1409331 w 1409331"/>
              <a:gd name="connsiteY2" fmla="*/ 6858000 h 6858000"/>
              <a:gd name="connsiteX3" fmla="*/ 146025 w 1409331"/>
              <a:gd name="connsiteY3" fmla="*/ 6857735 h 6858000"/>
              <a:gd name="connsiteX4" fmla="*/ 182618 w 1409331"/>
              <a:gd name="connsiteY4" fmla="*/ 6776847 h 6858000"/>
              <a:gd name="connsiteX5" fmla="*/ 194118 w 1409331"/>
              <a:gd name="connsiteY5" fmla="*/ 6737706 h 6858000"/>
              <a:gd name="connsiteX6" fmla="*/ 211525 w 1409331"/>
              <a:gd name="connsiteY6" fmla="*/ 6686827 h 6858000"/>
              <a:gd name="connsiteX7" fmla="*/ 223103 w 1409331"/>
              <a:gd name="connsiteY7" fmla="*/ 6633777 h 6858000"/>
              <a:gd name="connsiteX8" fmla="*/ 295946 w 1409331"/>
              <a:gd name="connsiteY8" fmla="*/ 6492130 h 6858000"/>
              <a:gd name="connsiteX9" fmla="*/ 311633 w 1409331"/>
              <a:gd name="connsiteY9" fmla="*/ 6431610 h 6858000"/>
              <a:gd name="connsiteX10" fmla="*/ 330473 w 1409331"/>
              <a:gd name="connsiteY10" fmla="*/ 6294334 h 6858000"/>
              <a:gd name="connsiteX11" fmla="*/ 318247 w 1409331"/>
              <a:gd name="connsiteY11" fmla="*/ 6231403 h 6858000"/>
              <a:gd name="connsiteX12" fmla="*/ 310905 w 1409331"/>
              <a:gd name="connsiteY12" fmla="*/ 6202459 h 6858000"/>
              <a:gd name="connsiteX13" fmla="*/ 309703 w 1409331"/>
              <a:gd name="connsiteY13" fmla="*/ 6153037 h 6858000"/>
              <a:gd name="connsiteX14" fmla="*/ 317288 w 1409331"/>
              <a:gd name="connsiteY14" fmla="*/ 5905303 h 6858000"/>
              <a:gd name="connsiteX15" fmla="*/ 347246 w 1409331"/>
              <a:gd name="connsiteY15" fmla="*/ 5712857 h 6858000"/>
              <a:gd name="connsiteX16" fmla="*/ 377044 w 1409331"/>
              <a:gd name="connsiteY16" fmla="*/ 5660491 h 6858000"/>
              <a:gd name="connsiteX17" fmla="*/ 391056 w 1409331"/>
              <a:gd name="connsiteY17" fmla="*/ 5553910 h 6858000"/>
              <a:gd name="connsiteX18" fmla="*/ 415487 w 1409331"/>
              <a:gd name="connsiteY18" fmla="*/ 5449031 h 6858000"/>
              <a:gd name="connsiteX19" fmla="*/ 452370 w 1409331"/>
              <a:gd name="connsiteY19" fmla="*/ 5341916 h 6858000"/>
              <a:gd name="connsiteX20" fmla="*/ 490751 w 1409331"/>
              <a:gd name="connsiteY20" fmla="*/ 5264214 h 6858000"/>
              <a:gd name="connsiteX21" fmla="*/ 496910 w 1409331"/>
              <a:gd name="connsiteY21" fmla="*/ 5225268 h 6858000"/>
              <a:gd name="connsiteX22" fmla="*/ 505192 w 1409331"/>
              <a:gd name="connsiteY22" fmla="*/ 5159961 h 6858000"/>
              <a:gd name="connsiteX23" fmla="*/ 508802 w 1409331"/>
              <a:gd name="connsiteY23" fmla="*/ 5125185 h 6858000"/>
              <a:gd name="connsiteX24" fmla="*/ 522668 w 1409331"/>
              <a:gd name="connsiteY24" fmla="*/ 5067850 h 6858000"/>
              <a:gd name="connsiteX25" fmla="*/ 525399 w 1409331"/>
              <a:gd name="connsiteY25" fmla="*/ 5060861 h 6858000"/>
              <a:gd name="connsiteX26" fmla="*/ 523657 w 1409331"/>
              <a:gd name="connsiteY26" fmla="*/ 4993030 h 6858000"/>
              <a:gd name="connsiteX27" fmla="*/ 530566 w 1409331"/>
              <a:gd name="connsiteY27" fmla="*/ 4946844 h 6858000"/>
              <a:gd name="connsiteX28" fmla="*/ 541825 w 1409331"/>
              <a:gd name="connsiteY28" fmla="*/ 4858827 h 6858000"/>
              <a:gd name="connsiteX29" fmla="*/ 547728 w 1409331"/>
              <a:gd name="connsiteY29" fmla="*/ 4821170 h 6858000"/>
              <a:gd name="connsiteX30" fmla="*/ 547041 w 1409331"/>
              <a:gd name="connsiteY30" fmla="*/ 4584173 h 6858000"/>
              <a:gd name="connsiteX31" fmla="*/ 538689 w 1409331"/>
              <a:gd name="connsiteY31" fmla="*/ 4375228 h 6858000"/>
              <a:gd name="connsiteX32" fmla="*/ 519342 w 1409331"/>
              <a:gd name="connsiteY32" fmla="*/ 4214165 h 6858000"/>
              <a:gd name="connsiteX33" fmla="*/ 520971 w 1409331"/>
              <a:gd name="connsiteY33" fmla="*/ 4076008 h 6858000"/>
              <a:gd name="connsiteX34" fmla="*/ 508671 w 1409331"/>
              <a:gd name="connsiteY34" fmla="*/ 4033999 h 6858000"/>
              <a:gd name="connsiteX35" fmla="*/ 508396 w 1409331"/>
              <a:gd name="connsiteY35" fmla="*/ 4013953 h 6858000"/>
              <a:gd name="connsiteX36" fmla="*/ 512695 w 1409331"/>
              <a:gd name="connsiteY36" fmla="*/ 3872886 h 6858000"/>
              <a:gd name="connsiteX37" fmla="*/ 523068 w 1409331"/>
              <a:gd name="connsiteY37" fmla="*/ 3813873 h 6858000"/>
              <a:gd name="connsiteX38" fmla="*/ 533964 w 1409331"/>
              <a:gd name="connsiteY38" fmla="*/ 3738082 h 6858000"/>
              <a:gd name="connsiteX39" fmla="*/ 541310 w 1409331"/>
              <a:gd name="connsiteY39" fmla="*/ 3673397 h 6858000"/>
              <a:gd name="connsiteX40" fmla="*/ 540606 w 1409331"/>
              <a:gd name="connsiteY40" fmla="*/ 3637109 h 6858000"/>
              <a:gd name="connsiteX41" fmla="*/ 544049 w 1409331"/>
              <a:gd name="connsiteY41" fmla="*/ 3536883 h 6858000"/>
              <a:gd name="connsiteX42" fmla="*/ 565479 w 1409331"/>
              <a:gd name="connsiteY42" fmla="*/ 3295862 h 6858000"/>
              <a:gd name="connsiteX43" fmla="*/ 548005 w 1409331"/>
              <a:gd name="connsiteY43" fmla="*/ 3158586 h 6858000"/>
              <a:gd name="connsiteX44" fmla="*/ 523413 w 1409331"/>
              <a:gd name="connsiteY44" fmla="*/ 3112365 h 6858000"/>
              <a:gd name="connsiteX45" fmla="*/ 508888 w 1409331"/>
              <a:gd name="connsiteY45" fmla="*/ 3072935 h 6858000"/>
              <a:gd name="connsiteX46" fmla="*/ 484062 w 1409331"/>
              <a:gd name="connsiteY46" fmla="*/ 2958185 h 6858000"/>
              <a:gd name="connsiteX47" fmla="*/ 441342 w 1409331"/>
              <a:gd name="connsiteY47" fmla="*/ 2843952 h 6858000"/>
              <a:gd name="connsiteX48" fmla="*/ 375594 w 1409331"/>
              <a:gd name="connsiteY48" fmla="*/ 2554718 h 6858000"/>
              <a:gd name="connsiteX49" fmla="*/ 346411 w 1409331"/>
              <a:gd name="connsiteY49" fmla="*/ 2447068 h 6858000"/>
              <a:gd name="connsiteX50" fmla="*/ 350481 w 1409331"/>
              <a:gd name="connsiteY50" fmla="*/ 2423438 h 6858000"/>
              <a:gd name="connsiteX51" fmla="*/ 318312 w 1409331"/>
              <a:gd name="connsiteY51" fmla="*/ 2261920 h 6858000"/>
              <a:gd name="connsiteX52" fmla="*/ 308199 w 1409331"/>
              <a:gd name="connsiteY52" fmla="*/ 2195378 h 6858000"/>
              <a:gd name="connsiteX53" fmla="*/ 292416 w 1409331"/>
              <a:gd name="connsiteY53" fmla="*/ 2155135 h 6858000"/>
              <a:gd name="connsiteX54" fmla="*/ 289874 w 1409331"/>
              <a:gd name="connsiteY54" fmla="*/ 2118008 h 6858000"/>
              <a:gd name="connsiteX55" fmla="*/ 290867 w 1409331"/>
              <a:gd name="connsiteY55" fmla="*/ 2050531 h 6858000"/>
              <a:gd name="connsiteX56" fmla="*/ 263851 w 1409331"/>
              <a:gd name="connsiteY56" fmla="*/ 1906352 h 6858000"/>
              <a:gd name="connsiteX57" fmla="*/ 240408 w 1409331"/>
              <a:gd name="connsiteY57" fmla="*/ 1861531 h 6858000"/>
              <a:gd name="connsiteX58" fmla="*/ 194207 w 1409331"/>
              <a:gd name="connsiteY58" fmla="*/ 1732919 h 6858000"/>
              <a:gd name="connsiteX59" fmla="*/ 165644 w 1409331"/>
              <a:gd name="connsiteY59" fmla="*/ 1615777 h 6858000"/>
              <a:gd name="connsiteX60" fmla="*/ 146439 w 1409331"/>
              <a:gd name="connsiteY60" fmla="*/ 1563678 h 6858000"/>
              <a:gd name="connsiteX61" fmla="*/ 152261 w 1409331"/>
              <a:gd name="connsiteY61" fmla="*/ 1477995 h 6858000"/>
              <a:gd name="connsiteX62" fmla="*/ 146653 w 1409331"/>
              <a:gd name="connsiteY62" fmla="*/ 1307086 h 6858000"/>
              <a:gd name="connsiteX63" fmla="*/ 152526 w 1409331"/>
              <a:gd name="connsiteY63" fmla="*/ 1168288 h 6858000"/>
              <a:gd name="connsiteX64" fmla="*/ 134114 w 1409331"/>
              <a:gd name="connsiteY64" fmla="*/ 1088484 h 6858000"/>
              <a:gd name="connsiteX65" fmla="*/ 122850 w 1409331"/>
              <a:gd name="connsiteY65" fmla="*/ 1016103 h 6858000"/>
              <a:gd name="connsiteX66" fmla="*/ 124306 w 1409331"/>
              <a:gd name="connsiteY66" fmla="*/ 954054 h 6858000"/>
              <a:gd name="connsiteX67" fmla="*/ 119171 w 1409331"/>
              <a:gd name="connsiteY67" fmla="*/ 896999 h 6858000"/>
              <a:gd name="connsiteX68" fmla="*/ 79309 w 1409331"/>
              <a:gd name="connsiteY68" fmla="*/ 711705 h 6858000"/>
              <a:gd name="connsiteX69" fmla="*/ 76219 w 1409331"/>
              <a:gd name="connsiteY69" fmla="*/ 619315 h 6858000"/>
              <a:gd name="connsiteX70" fmla="*/ 69875 w 1409331"/>
              <a:gd name="connsiteY70" fmla="*/ 585934 h 6858000"/>
              <a:gd name="connsiteX71" fmla="*/ 67171 w 1409331"/>
              <a:gd name="connsiteY71" fmla="*/ 538948 h 6858000"/>
              <a:gd name="connsiteX72" fmla="*/ 71079 w 1409331"/>
              <a:gd name="connsiteY72" fmla="*/ 525163 h 6858000"/>
              <a:gd name="connsiteX73" fmla="*/ 367 w 1409331"/>
              <a:gd name="connsiteY73" fmla="*/ 236673 h 6858000"/>
              <a:gd name="connsiteX74" fmla="*/ 110711 w 1409331"/>
              <a:gd name="connsiteY74" fmla="*/ 144983 h 6858000"/>
              <a:gd name="connsiteX75" fmla="*/ 100996 w 1409331"/>
              <a:gd name="connsiteY75" fmla="*/ 33857 h 6858000"/>
              <a:gd name="connsiteX76" fmla="*/ 82549 w 1409331"/>
              <a:gd name="connsiteY76" fmla="*/ 0 h 6858000"/>
              <a:gd name="connsiteX0" fmla="*/ 82549 w 1409331"/>
              <a:gd name="connsiteY0" fmla="*/ 0 h 6858000"/>
              <a:gd name="connsiteX1" fmla="*/ 1409331 w 1409331"/>
              <a:gd name="connsiteY1" fmla="*/ 0 h 6858000"/>
              <a:gd name="connsiteX2" fmla="*/ 1409331 w 1409331"/>
              <a:gd name="connsiteY2" fmla="*/ 6858000 h 6858000"/>
              <a:gd name="connsiteX3" fmla="*/ 146025 w 1409331"/>
              <a:gd name="connsiteY3" fmla="*/ 6857735 h 6858000"/>
              <a:gd name="connsiteX4" fmla="*/ 182618 w 1409331"/>
              <a:gd name="connsiteY4" fmla="*/ 6776847 h 6858000"/>
              <a:gd name="connsiteX5" fmla="*/ 194118 w 1409331"/>
              <a:gd name="connsiteY5" fmla="*/ 6737706 h 6858000"/>
              <a:gd name="connsiteX6" fmla="*/ 211525 w 1409331"/>
              <a:gd name="connsiteY6" fmla="*/ 6686827 h 6858000"/>
              <a:gd name="connsiteX7" fmla="*/ 223103 w 1409331"/>
              <a:gd name="connsiteY7" fmla="*/ 6633777 h 6858000"/>
              <a:gd name="connsiteX8" fmla="*/ 295946 w 1409331"/>
              <a:gd name="connsiteY8" fmla="*/ 6492130 h 6858000"/>
              <a:gd name="connsiteX9" fmla="*/ 311633 w 1409331"/>
              <a:gd name="connsiteY9" fmla="*/ 6431610 h 6858000"/>
              <a:gd name="connsiteX10" fmla="*/ 330473 w 1409331"/>
              <a:gd name="connsiteY10" fmla="*/ 6294334 h 6858000"/>
              <a:gd name="connsiteX11" fmla="*/ 318247 w 1409331"/>
              <a:gd name="connsiteY11" fmla="*/ 6231403 h 6858000"/>
              <a:gd name="connsiteX12" fmla="*/ 310905 w 1409331"/>
              <a:gd name="connsiteY12" fmla="*/ 6202459 h 6858000"/>
              <a:gd name="connsiteX13" fmla="*/ 309703 w 1409331"/>
              <a:gd name="connsiteY13" fmla="*/ 6153037 h 6858000"/>
              <a:gd name="connsiteX14" fmla="*/ 317288 w 1409331"/>
              <a:gd name="connsiteY14" fmla="*/ 5905303 h 6858000"/>
              <a:gd name="connsiteX15" fmla="*/ 347246 w 1409331"/>
              <a:gd name="connsiteY15" fmla="*/ 5712857 h 6858000"/>
              <a:gd name="connsiteX16" fmla="*/ 377044 w 1409331"/>
              <a:gd name="connsiteY16" fmla="*/ 5660491 h 6858000"/>
              <a:gd name="connsiteX17" fmla="*/ 391056 w 1409331"/>
              <a:gd name="connsiteY17" fmla="*/ 5553910 h 6858000"/>
              <a:gd name="connsiteX18" fmla="*/ 415487 w 1409331"/>
              <a:gd name="connsiteY18" fmla="*/ 5449031 h 6858000"/>
              <a:gd name="connsiteX19" fmla="*/ 452370 w 1409331"/>
              <a:gd name="connsiteY19" fmla="*/ 5341916 h 6858000"/>
              <a:gd name="connsiteX20" fmla="*/ 490751 w 1409331"/>
              <a:gd name="connsiteY20" fmla="*/ 5264214 h 6858000"/>
              <a:gd name="connsiteX21" fmla="*/ 496910 w 1409331"/>
              <a:gd name="connsiteY21" fmla="*/ 5225268 h 6858000"/>
              <a:gd name="connsiteX22" fmla="*/ 505192 w 1409331"/>
              <a:gd name="connsiteY22" fmla="*/ 5159961 h 6858000"/>
              <a:gd name="connsiteX23" fmla="*/ 508802 w 1409331"/>
              <a:gd name="connsiteY23" fmla="*/ 5125185 h 6858000"/>
              <a:gd name="connsiteX24" fmla="*/ 522668 w 1409331"/>
              <a:gd name="connsiteY24" fmla="*/ 5067850 h 6858000"/>
              <a:gd name="connsiteX25" fmla="*/ 525399 w 1409331"/>
              <a:gd name="connsiteY25" fmla="*/ 5060861 h 6858000"/>
              <a:gd name="connsiteX26" fmla="*/ 523657 w 1409331"/>
              <a:gd name="connsiteY26" fmla="*/ 4993030 h 6858000"/>
              <a:gd name="connsiteX27" fmla="*/ 530566 w 1409331"/>
              <a:gd name="connsiteY27" fmla="*/ 4946844 h 6858000"/>
              <a:gd name="connsiteX28" fmla="*/ 541825 w 1409331"/>
              <a:gd name="connsiteY28" fmla="*/ 4858827 h 6858000"/>
              <a:gd name="connsiteX29" fmla="*/ 547728 w 1409331"/>
              <a:gd name="connsiteY29" fmla="*/ 4821170 h 6858000"/>
              <a:gd name="connsiteX30" fmla="*/ 547041 w 1409331"/>
              <a:gd name="connsiteY30" fmla="*/ 4584173 h 6858000"/>
              <a:gd name="connsiteX31" fmla="*/ 538689 w 1409331"/>
              <a:gd name="connsiteY31" fmla="*/ 4375228 h 6858000"/>
              <a:gd name="connsiteX32" fmla="*/ 519342 w 1409331"/>
              <a:gd name="connsiteY32" fmla="*/ 4214165 h 6858000"/>
              <a:gd name="connsiteX33" fmla="*/ 520971 w 1409331"/>
              <a:gd name="connsiteY33" fmla="*/ 4076008 h 6858000"/>
              <a:gd name="connsiteX34" fmla="*/ 508671 w 1409331"/>
              <a:gd name="connsiteY34" fmla="*/ 4033999 h 6858000"/>
              <a:gd name="connsiteX35" fmla="*/ 508396 w 1409331"/>
              <a:gd name="connsiteY35" fmla="*/ 4013953 h 6858000"/>
              <a:gd name="connsiteX36" fmla="*/ 512695 w 1409331"/>
              <a:gd name="connsiteY36" fmla="*/ 3872886 h 6858000"/>
              <a:gd name="connsiteX37" fmla="*/ 523068 w 1409331"/>
              <a:gd name="connsiteY37" fmla="*/ 3813873 h 6858000"/>
              <a:gd name="connsiteX38" fmla="*/ 533964 w 1409331"/>
              <a:gd name="connsiteY38" fmla="*/ 3738082 h 6858000"/>
              <a:gd name="connsiteX39" fmla="*/ 541310 w 1409331"/>
              <a:gd name="connsiteY39" fmla="*/ 3673397 h 6858000"/>
              <a:gd name="connsiteX40" fmla="*/ 540606 w 1409331"/>
              <a:gd name="connsiteY40" fmla="*/ 3637109 h 6858000"/>
              <a:gd name="connsiteX41" fmla="*/ 544049 w 1409331"/>
              <a:gd name="connsiteY41" fmla="*/ 3536883 h 6858000"/>
              <a:gd name="connsiteX42" fmla="*/ 565479 w 1409331"/>
              <a:gd name="connsiteY42" fmla="*/ 3295862 h 6858000"/>
              <a:gd name="connsiteX43" fmla="*/ 548005 w 1409331"/>
              <a:gd name="connsiteY43" fmla="*/ 3158586 h 6858000"/>
              <a:gd name="connsiteX44" fmla="*/ 523413 w 1409331"/>
              <a:gd name="connsiteY44" fmla="*/ 3112365 h 6858000"/>
              <a:gd name="connsiteX45" fmla="*/ 508888 w 1409331"/>
              <a:gd name="connsiteY45" fmla="*/ 3072935 h 6858000"/>
              <a:gd name="connsiteX46" fmla="*/ 484062 w 1409331"/>
              <a:gd name="connsiteY46" fmla="*/ 2958185 h 6858000"/>
              <a:gd name="connsiteX47" fmla="*/ 441342 w 1409331"/>
              <a:gd name="connsiteY47" fmla="*/ 2843952 h 6858000"/>
              <a:gd name="connsiteX48" fmla="*/ 375594 w 1409331"/>
              <a:gd name="connsiteY48" fmla="*/ 2554718 h 6858000"/>
              <a:gd name="connsiteX49" fmla="*/ 346411 w 1409331"/>
              <a:gd name="connsiteY49" fmla="*/ 2447068 h 6858000"/>
              <a:gd name="connsiteX50" fmla="*/ 350481 w 1409331"/>
              <a:gd name="connsiteY50" fmla="*/ 2423438 h 6858000"/>
              <a:gd name="connsiteX51" fmla="*/ 318312 w 1409331"/>
              <a:gd name="connsiteY51" fmla="*/ 2261920 h 6858000"/>
              <a:gd name="connsiteX52" fmla="*/ 308199 w 1409331"/>
              <a:gd name="connsiteY52" fmla="*/ 2195378 h 6858000"/>
              <a:gd name="connsiteX53" fmla="*/ 292416 w 1409331"/>
              <a:gd name="connsiteY53" fmla="*/ 2155135 h 6858000"/>
              <a:gd name="connsiteX54" fmla="*/ 289874 w 1409331"/>
              <a:gd name="connsiteY54" fmla="*/ 2118008 h 6858000"/>
              <a:gd name="connsiteX55" fmla="*/ 290867 w 1409331"/>
              <a:gd name="connsiteY55" fmla="*/ 2050531 h 6858000"/>
              <a:gd name="connsiteX56" fmla="*/ 263851 w 1409331"/>
              <a:gd name="connsiteY56" fmla="*/ 1906352 h 6858000"/>
              <a:gd name="connsiteX57" fmla="*/ 240408 w 1409331"/>
              <a:gd name="connsiteY57" fmla="*/ 1861531 h 6858000"/>
              <a:gd name="connsiteX58" fmla="*/ 194207 w 1409331"/>
              <a:gd name="connsiteY58" fmla="*/ 1732919 h 6858000"/>
              <a:gd name="connsiteX59" fmla="*/ 165644 w 1409331"/>
              <a:gd name="connsiteY59" fmla="*/ 1615777 h 6858000"/>
              <a:gd name="connsiteX60" fmla="*/ 146439 w 1409331"/>
              <a:gd name="connsiteY60" fmla="*/ 1563678 h 6858000"/>
              <a:gd name="connsiteX61" fmla="*/ 152261 w 1409331"/>
              <a:gd name="connsiteY61" fmla="*/ 1477995 h 6858000"/>
              <a:gd name="connsiteX62" fmla="*/ 146653 w 1409331"/>
              <a:gd name="connsiteY62" fmla="*/ 1307086 h 6858000"/>
              <a:gd name="connsiteX63" fmla="*/ 152526 w 1409331"/>
              <a:gd name="connsiteY63" fmla="*/ 1168288 h 6858000"/>
              <a:gd name="connsiteX64" fmla="*/ 134114 w 1409331"/>
              <a:gd name="connsiteY64" fmla="*/ 1088484 h 6858000"/>
              <a:gd name="connsiteX65" fmla="*/ 122850 w 1409331"/>
              <a:gd name="connsiteY65" fmla="*/ 1016103 h 6858000"/>
              <a:gd name="connsiteX66" fmla="*/ 124306 w 1409331"/>
              <a:gd name="connsiteY66" fmla="*/ 954054 h 6858000"/>
              <a:gd name="connsiteX67" fmla="*/ 119171 w 1409331"/>
              <a:gd name="connsiteY67" fmla="*/ 896999 h 6858000"/>
              <a:gd name="connsiteX68" fmla="*/ 79309 w 1409331"/>
              <a:gd name="connsiteY68" fmla="*/ 711705 h 6858000"/>
              <a:gd name="connsiteX69" fmla="*/ 76219 w 1409331"/>
              <a:gd name="connsiteY69" fmla="*/ 619315 h 6858000"/>
              <a:gd name="connsiteX70" fmla="*/ 69875 w 1409331"/>
              <a:gd name="connsiteY70" fmla="*/ 585934 h 6858000"/>
              <a:gd name="connsiteX71" fmla="*/ 67171 w 1409331"/>
              <a:gd name="connsiteY71" fmla="*/ 538948 h 6858000"/>
              <a:gd name="connsiteX72" fmla="*/ 71079 w 1409331"/>
              <a:gd name="connsiteY72" fmla="*/ 525163 h 6858000"/>
              <a:gd name="connsiteX73" fmla="*/ 367 w 1409331"/>
              <a:gd name="connsiteY73" fmla="*/ 236673 h 6858000"/>
              <a:gd name="connsiteX74" fmla="*/ 100996 w 1409331"/>
              <a:gd name="connsiteY74" fmla="*/ 33857 h 6858000"/>
              <a:gd name="connsiteX75" fmla="*/ 82549 w 1409331"/>
              <a:gd name="connsiteY75" fmla="*/ 0 h 6858000"/>
              <a:gd name="connsiteX0" fmla="*/ 102722 w 1429504"/>
              <a:gd name="connsiteY0" fmla="*/ 0 h 6858000"/>
              <a:gd name="connsiteX1" fmla="*/ 1429504 w 1429504"/>
              <a:gd name="connsiteY1" fmla="*/ 0 h 6858000"/>
              <a:gd name="connsiteX2" fmla="*/ 1429504 w 1429504"/>
              <a:gd name="connsiteY2" fmla="*/ 6858000 h 6858000"/>
              <a:gd name="connsiteX3" fmla="*/ 166198 w 1429504"/>
              <a:gd name="connsiteY3" fmla="*/ 6857735 h 6858000"/>
              <a:gd name="connsiteX4" fmla="*/ 202791 w 1429504"/>
              <a:gd name="connsiteY4" fmla="*/ 6776847 h 6858000"/>
              <a:gd name="connsiteX5" fmla="*/ 214291 w 1429504"/>
              <a:gd name="connsiteY5" fmla="*/ 6737706 h 6858000"/>
              <a:gd name="connsiteX6" fmla="*/ 231698 w 1429504"/>
              <a:gd name="connsiteY6" fmla="*/ 6686827 h 6858000"/>
              <a:gd name="connsiteX7" fmla="*/ 243276 w 1429504"/>
              <a:gd name="connsiteY7" fmla="*/ 6633777 h 6858000"/>
              <a:gd name="connsiteX8" fmla="*/ 316119 w 1429504"/>
              <a:gd name="connsiteY8" fmla="*/ 6492130 h 6858000"/>
              <a:gd name="connsiteX9" fmla="*/ 331806 w 1429504"/>
              <a:gd name="connsiteY9" fmla="*/ 6431610 h 6858000"/>
              <a:gd name="connsiteX10" fmla="*/ 350646 w 1429504"/>
              <a:gd name="connsiteY10" fmla="*/ 6294334 h 6858000"/>
              <a:gd name="connsiteX11" fmla="*/ 338420 w 1429504"/>
              <a:gd name="connsiteY11" fmla="*/ 6231403 h 6858000"/>
              <a:gd name="connsiteX12" fmla="*/ 331078 w 1429504"/>
              <a:gd name="connsiteY12" fmla="*/ 6202459 h 6858000"/>
              <a:gd name="connsiteX13" fmla="*/ 329876 w 1429504"/>
              <a:gd name="connsiteY13" fmla="*/ 6153037 h 6858000"/>
              <a:gd name="connsiteX14" fmla="*/ 337461 w 1429504"/>
              <a:gd name="connsiteY14" fmla="*/ 5905303 h 6858000"/>
              <a:gd name="connsiteX15" fmla="*/ 367419 w 1429504"/>
              <a:gd name="connsiteY15" fmla="*/ 5712857 h 6858000"/>
              <a:gd name="connsiteX16" fmla="*/ 397217 w 1429504"/>
              <a:gd name="connsiteY16" fmla="*/ 5660491 h 6858000"/>
              <a:gd name="connsiteX17" fmla="*/ 411229 w 1429504"/>
              <a:gd name="connsiteY17" fmla="*/ 5553910 h 6858000"/>
              <a:gd name="connsiteX18" fmla="*/ 435660 w 1429504"/>
              <a:gd name="connsiteY18" fmla="*/ 5449031 h 6858000"/>
              <a:gd name="connsiteX19" fmla="*/ 472543 w 1429504"/>
              <a:gd name="connsiteY19" fmla="*/ 5341916 h 6858000"/>
              <a:gd name="connsiteX20" fmla="*/ 510924 w 1429504"/>
              <a:gd name="connsiteY20" fmla="*/ 5264214 h 6858000"/>
              <a:gd name="connsiteX21" fmla="*/ 517083 w 1429504"/>
              <a:gd name="connsiteY21" fmla="*/ 5225268 h 6858000"/>
              <a:gd name="connsiteX22" fmla="*/ 525365 w 1429504"/>
              <a:gd name="connsiteY22" fmla="*/ 5159961 h 6858000"/>
              <a:gd name="connsiteX23" fmla="*/ 528975 w 1429504"/>
              <a:gd name="connsiteY23" fmla="*/ 5125185 h 6858000"/>
              <a:gd name="connsiteX24" fmla="*/ 542841 w 1429504"/>
              <a:gd name="connsiteY24" fmla="*/ 5067850 h 6858000"/>
              <a:gd name="connsiteX25" fmla="*/ 545572 w 1429504"/>
              <a:gd name="connsiteY25" fmla="*/ 5060861 h 6858000"/>
              <a:gd name="connsiteX26" fmla="*/ 543830 w 1429504"/>
              <a:gd name="connsiteY26" fmla="*/ 4993030 h 6858000"/>
              <a:gd name="connsiteX27" fmla="*/ 550739 w 1429504"/>
              <a:gd name="connsiteY27" fmla="*/ 4946844 h 6858000"/>
              <a:gd name="connsiteX28" fmla="*/ 561998 w 1429504"/>
              <a:gd name="connsiteY28" fmla="*/ 4858827 h 6858000"/>
              <a:gd name="connsiteX29" fmla="*/ 567901 w 1429504"/>
              <a:gd name="connsiteY29" fmla="*/ 4821170 h 6858000"/>
              <a:gd name="connsiteX30" fmla="*/ 567214 w 1429504"/>
              <a:gd name="connsiteY30" fmla="*/ 4584173 h 6858000"/>
              <a:gd name="connsiteX31" fmla="*/ 558862 w 1429504"/>
              <a:gd name="connsiteY31" fmla="*/ 4375228 h 6858000"/>
              <a:gd name="connsiteX32" fmla="*/ 539515 w 1429504"/>
              <a:gd name="connsiteY32" fmla="*/ 4214165 h 6858000"/>
              <a:gd name="connsiteX33" fmla="*/ 541144 w 1429504"/>
              <a:gd name="connsiteY33" fmla="*/ 4076008 h 6858000"/>
              <a:gd name="connsiteX34" fmla="*/ 528844 w 1429504"/>
              <a:gd name="connsiteY34" fmla="*/ 4033999 h 6858000"/>
              <a:gd name="connsiteX35" fmla="*/ 528569 w 1429504"/>
              <a:gd name="connsiteY35" fmla="*/ 4013953 h 6858000"/>
              <a:gd name="connsiteX36" fmla="*/ 532868 w 1429504"/>
              <a:gd name="connsiteY36" fmla="*/ 3872886 h 6858000"/>
              <a:gd name="connsiteX37" fmla="*/ 543241 w 1429504"/>
              <a:gd name="connsiteY37" fmla="*/ 3813873 h 6858000"/>
              <a:gd name="connsiteX38" fmla="*/ 554137 w 1429504"/>
              <a:gd name="connsiteY38" fmla="*/ 3738082 h 6858000"/>
              <a:gd name="connsiteX39" fmla="*/ 561483 w 1429504"/>
              <a:gd name="connsiteY39" fmla="*/ 3673397 h 6858000"/>
              <a:gd name="connsiteX40" fmla="*/ 560779 w 1429504"/>
              <a:gd name="connsiteY40" fmla="*/ 3637109 h 6858000"/>
              <a:gd name="connsiteX41" fmla="*/ 564222 w 1429504"/>
              <a:gd name="connsiteY41" fmla="*/ 3536883 h 6858000"/>
              <a:gd name="connsiteX42" fmla="*/ 585652 w 1429504"/>
              <a:gd name="connsiteY42" fmla="*/ 3295862 h 6858000"/>
              <a:gd name="connsiteX43" fmla="*/ 568178 w 1429504"/>
              <a:gd name="connsiteY43" fmla="*/ 3158586 h 6858000"/>
              <a:gd name="connsiteX44" fmla="*/ 543586 w 1429504"/>
              <a:gd name="connsiteY44" fmla="*/ 3112365 h 6858000"/>
              <a:gd name="connsiteX45" fmla="*/ 529061 w 1429504"/>
              <a:gd name="connsiteY45" fmla="*/ 3072935 h 6858000"/>
              <a:gd name="connsiteX46" fmla="*/ 504235 w 1429504"/>
              <a:gd name="connsiteY46" fmla="*/ 2958185 h 6858000"/>
              <a:gd name="connsiteX47" fmla="*/ 461515 w 1429504"/>
              <a:gd name="connsiteY47" fmla="*/ 2843952 h 6858000"/>
              <a:gd name="connsiteX48" fmla="*/ 395767 w 1429504"/>
              <a:gd name="connsiteY48" fmla="*/ 2554718 h 6858000"/>
              <a:gd name="connsiteX49" fmla="*/ 366584 w 1429504"/>
              <a:gd name="connsiteY49" fmla="*/ 2447068 h 6858000"/>
              <a:gd name="connsiteX50" fmla="*/ 370654 w 1429504"/>
              <a:gd name="connsiteY50" fmla="*/ 2423438 h 6858000"/>
              <a:gd name="connsiteX51" fmla="*/ 338485 w 1429504"/>
              <a:gd name="connsiteY51" fmla="*/ 2261920 h 6858000"/>
              <a:gd name="connsiteX52" fmla="*/ 328372 w 1429504"/>
              <a:gd name="connsiteY52" fmla="*/ 2195378 h 6858000"/>
              <a:gd name="connsiteX53" fmla="*/ 312589 w 1429504"/>
              <a:gd name="connsiteY53" fmla="*/ 2155135 h 6858000"/>
              <a:gd name="connsiteX54" fmla="*/ 310047 w 1429504"/>
              <a:gd name="connsiteY54" fmla="*/ 2118008 h 6858000"/>
              <a:gd name="connsiteX55" fmla="*/ 311040 w 1429504"/>
              <a:gd name="connsiteY55" fmla="*/ 2050531 h 6858000"/>
              <a:gd name="connsiteX56" fmla="*/ 284024 w 1429504"/>
              <a:gd name="connsiteY56" fmla="*/ 1906352 h 6858000"/>
              <a:gd name="connsiteX57" fmla="*/ 260581 w 1429504"/>
              <a:gd name="connsiteY57" fmla="*/ 1861531 h 6858000"/>
              <a:gd name="connsiteX58" fmla="*/ 214380 w 1429504"/>
              <a:gd name="connsiteY58" fmla="*/ 1732919 h 6858000"/>
              <a:gd name="connsiteX59" fmla="*/ 185817 w 1429504"/>
              <a:gd name="connsiteY59" fmla="*/ 1615777 h 6858000"/>
              <a:gd name="connsiteX60" fmla="*/ 166612 w 1429504"/>
              <a:gd name="connsiteY60" fmla="*/ 1563678 h 6858000"/>
              <a:gd name="connsiteX61" fmla="*/ 172434 w 1429504"/>
              <a:gd name="connsiteY61" fmla="*/ 1477995 h 6858000"/>
              <a:gd name="connsiteX62" fmla="*/ 166826 w 1429504"/>
              <a:gd name="connsiteY62" fmla="*/ 1307086 h 6858000"/>
              <a:gd name="connsiteX63" fmla="*/ 172699 w 1429504"/>
              <a:gd name="connsiteY63" fmla="*/ 1168288 h 6858000"/>
              <a:gd name="connsiteX64" fmla="*/ 154287 w 1429504"/>
              <a:gd name="connsiteY64" fmla="*/ 1088484 h 6858000"/>
              <a:gd name="connsiteX65" fmla="*/ 143023 w 1429504"/>
              <a:gd name="connsiteY65" fmla="*/ 1016103 h 6858000"/>
              <a:gd name="connsiteX66" fmla="*/ 144479 w 1429504"/>
              <a:gd name="connsiteY66" fmla="*/ 954054 h 6858000"/>
              <a:gd name="connsiteX67" fmla="*/ 139344 w 1429504"/>
              <a:gd name="connsiteY67" fmla="*/ 896999 h 6858000"/>
              <a:gd name="connsiteX68" fmla="*/ 99482 w 1429504"/>
              <a:gd name="connsiteY68" fmla="*/ 711705 h 6858000"/>
              <a:gd name="connsiteX69" fmla="*/ 96392 w 1429504"/>
              <a:gd name="connsiteY69" fmla="*/ 619315 h 6858000"/>
              <a:gd name="connsiteX70" fmla="*/ 90048 w 1429504"/>
              <a:gd name="connsiteY70" fmla="*/ 585934 h 6858000"/>
              <a:gd name="connsiteX71" fmla="*/ 87344 w 1429504"/>
              <a:gd name="connsiteY71" fmla="*/ 538948 h 6858000"/>
              <a:gd name="connsiteX72" fmla="*/ 91252 w 1429504"/>
              <a:gd name="connsiteY72" fmla="*/ 525163 h 6858000"/>
              <a:gd name="connsiteX73" fmla="*/ 20540 w 1429504"/>
              <a:gd name="connsiteY73" fmla="*/ 236673 h 6858000"/>
              <a:gd name="connsiteX74" fmla="*/ 3122 w 1429504"/>
              <a:gd name="connsiteY74" fmla="*/ 74954 h 6858000"/>
              <a:gd name="connsiteX75" fmla="*/ 102722 w 1429504"/>
              <a:gd name="connsiteY75" fmla="*/ 0 h 6858000"/>
              <a:gd name="connsiteX0" fmla="*/ 109280 w 1436062"/>
              <a:gd name="connsiteY0" fmla="*/ 0 h 6858000"/>
              <a:gd name="connsiteX1" fmla="*/ 1436062 w 1436062"/>
              <a:gd name="connsiteY1" fmla="*/ 0 h 6858000"/>
              <a:gd name="connsiteX2" fmla="*/ 1436062 w 1436062"/>
              <a:gd name="connsiteY2" fmla="*/ 6858000 h 6858000"/>
              <a:gd name="connsiteX3" fmla="*/ 172756 w 1436062"/>
              <a:gd name="connsiteY3" fmla="*/ 6857735 h 6858000"/>
              <a:gd name="connsiteX4" fmla="*/ 209349 w 1436062"/>
              <a:gd name="connsiteY4" fmla="*/ 6776847 h 6858000"/>
              <a:gd name="connsiteX5" fmla="*/ 220849 w 1436062"/>
              <a:gd name="connsiteY5" fmla="*/ 6737706 h 6858000"/>
              <a:gd name="connsiteX6" fmla="*/ 238256 w 1436062"/>
              <a:gd name="connsiteY6" fmla="*/ 6686827 h 6858000"/>
              <a:gd name="connsiteX7" fmla="*/ 249834 w 1436062"/>
              <a:gd name="connsiteY7" fmla="*/ 6633777 h 6858000"/>
              <a:gd name="connsiteX8" fmla="*/ 322677 w 1436062"/>
              <a:gd name="connsiteY8" fmla="*/ 6492130 h 6858000"/>
              <a:gd name="connsiteX9" fmla="*/ 338364 w 1436062"/>
              <a:gd name="connsiteY9" fmla="*/ 6431610 h 6858000"/>
              <a:gd name="connsiteX10" fmla="*/ 357204 w 1436062"/>
              <a:gd name="connsiteY10" fmla="*/ 6294334 h 6858000"/>
              <a:gd name="connsiteX11" fmla="*/ 344978 w 1436062"/>
              <a:gd name="connsiteY11" fmla="*/ 6231403 h 6858000"/>
              <a:gd name="connsiteX12" fmla="*/ 337636 w 1436062"/>
              <a:gd name="connsiteY12" fmla="*/ 6202459 h 6858000"/>
              <a:gd name="connsiteX13" fmla="*/ 336434 w 1436062"/>
              <a:gd name="connsiteY13" fmla="*/ 6153037 h 6858000"/>
              <a:gd name="connsiteX14" fmla="*/ 344019 w 1436062"/>
              <a:gd name="connsiteY14" fmla="*/ 5905303 h 6858000"/>
              <a:gd name="connsiteX15" fmla="*/ 373977 w 1436062"/>
              <a:gd name="connsiteY15" fmla="*/ 5712857 h 6858000"/>
              <a:gd name="connsiteX16" fmla="*/ 403775 w 1436062"/>
              <a:gd name="connsiteY16" fmla="*/ 5660491 h 6858000"/>
              <a:gd name="connsiteX17" fmla="*/ 417787 w 1436062"/>
              <a:gd name="connsiteY17" fmla="*/ 5553910 h 6858000"/>
              <a:gd name="connsiteX18" fmla="*/ 442218 w 1436062"/>
              <a:gd name="connsiteY18" fmla="*/ 5449031 h 6858000"/>
              <a:gd name="connsiteX19" fmla="*/ 479101 w 1436062"/>
              <a:gd name="connsiteY19" fmla="*/ 5341916 h 6858000"/>
              <a:gd name="connsiteX20" fmla="*/ 517482 w 1436062"/>
              <a:gd name="connsiteY20" fmla="*/ 5264214 h 6858000"/>
              <a:gd name="connsiteX21" fmla="*/ 523641 w 1436062"/>
              <a:gd name="connsiteY21" fmla="*/ 5225268 h 6858000"/>
              <a:gd name="connsiteX22" fmla="*/ 531923 w 1436062"/>
              <a:gd name="connsiteY22" fmla="*/ 5159961 h 6858000"/>
              <a:gd name="connsiteX23" fmla="*/ 535533 w 1436062"/>
              <a:gd name="connsiteY23" fmla="*/ 5125185 h 6858000"/>
              <a:gd name="connsiteX24" fmla="*/ 549399 w 1436062"/>
              <a:gd name="connsiteY24" fmla="*/ 5067850 h 6858000"/>
              <a:gd name="connsiteX25" fmla="*/ 552130 w 1436062"/>
              <a:gd name="connsiteY25" fmla="*/ 5060861 h 6858000"/>
              <a:gd name="connsiteX26" fmla="*/ 550388 w 1436062"/>
              <a:gd name="connsiteY26" fmla="*/ 4993030 h 6858000"/>
              <a:gd name="connsiteX27" fmla="*/ 557297 w 1436062"/>
              <a:gd name="connsiteY27" fmla="*/ 4946844 h 6858000"/>
              <a:gd name="connsiteX28" fmla="*/ 568556 w 1436062"/>
              <a:gd name="connsiteY28" fmla="*/ 4858827 h 6858000"/>
              <a:gd name="connsiteX29" fmla="*/ 574459 w 1436062"/>
              <a:gd name="connsiteY29" fmla="*/ 4821170 h 6858000"/>
              <a:gd name="connsiteX30" fmla="*/ 573772 w 1436062"/>
              <a:gd name="connsiteY30" fmla="*/ 4584173 h 6858000"/>
              <a:gd name="connsiteX31" fmla="*/ 565420 w 1436062"/>
              <a:gd name="connsiteY31" fmla="*/ 4375228 h 6858000"/>
              <a:gd name="connsiteX32" fmla="*/ 546073 w 1436062"/>
              <a:gd name="connsiteY32" fmla="*/ 4214165 h 6858000"/>
              <a:gd name="connsiteX33" fmla="*/ 547702 w 1436062"/>
              <a:gd name="connsiteY33" fmla="*/ 4076008 h 6858000"/>
              <a:gd name="connsiteX34" fmla="*/ 535402 w 1436062"/>
              <a:gd name="connsiteY34" fmla="*/ 4033999 h 6858000"/>
              <a:gd name="connsiteX35" fmla="*/ 535127 w 1436062"/>
              <a:gd name="connsiteY35" fmla="*/ 4013953 h 6858000"/>
              <a:gd name="connsiteX36" fmla="*/ 539426 w 1436062"/>
              <a:gd name="connsiteY36" fmla="*/ 3872886 h 6858000"/>
              <a:gd name="connsiteX37" fmla="*/ 549799 w 1436062"/>
              <a:gd name="connsiteY37" fmla="*/ 3813873 h 6858000"/>
              <a:gd name="connsiteX38" fmla="*/ 560695 w 1436062"/>
              <a:gd name="connsiteY38" fmla="*/ 3738082 h 6858000"/>
              <a:gd name="connsiteX39" fmla="*/ 568041 w 1436062"/>
              <a:gd name="connsiteY39" fmla="*/ 3673397 h 6858000"/>
              <a:gd name="connsiteX40" fmla="*/ 567337 w 1436062"/>
              <a:gd name="connsiteY40" fmla="*/ 3637109 h 6858000"/>
              <a:gd name="connsiteX41" fmla="*/ 570780 w 1436062"/>
              <a:gd name="connsiteY41" fmla="*/ 3536883 h 6858000"/>
              <a:gd name="connsiteX42" fmla="*/ 592210 w 1436062"/>
              <a:gd name="connsiteY42" fmla="*/ 3295862 h 6858000"/>
              <a:gd name="connsiteX43" fmla="*/ 574736 w 1436062"/>
              <a:gd name="connsiteY43" fmla="*/ 3158586 h 6858000"/>
              <a:gd name="connsiteX44" fmla="*/ 550144 w 1436062"/>
              <a:gd name="connsiteY44" fmla="*/ 3112365 h 6858000"/>
              <a:gd name="connsiteX45" fmla="*/ 535619 w 1436062"/>
              <a:gd name="connsiteY45" fmla="*/ 3072935 h 6858000"/>
              <a:gd name="connsiteX46" fmla="*/ 510793 w 1436062"/>
              <a:gd name="connsiteY46" fmla="*/ 2958185 h 6858000"/>
              <a:gd name="connsiteX47" fmla="*/ 468073 w 1436062"/>
              <a:gd name="connsiteY47" fmla="*/ 2843952 h 6858000"/>
              <a:gd name="connsiteX48" fmla="*/ 402325 w 1436062"/>
              <a:gd name="connsiteY48" fmla="*/ 2554718 h 6858000"/>
              <a:gd name="connsiteX49" fmla="*/ 373142 w 1436062"/>
              <a:gd name="connsiteY49" fmla="*/ 2447068 h 6858000"/>
              <a:gd name="connsiteX50" fmla="*/ 377212 w 1436062"/>
              <a:gd name="connsiteY50" fmla="*/ 2423438 h 6858000"/>
              <a:gd name="connsiteX51" fmla="*/ 345043 w 1436062"/>
              <a:gd name="connsiteY51" fmla="*/ 2261920 h 6858000"/>
              <a:gd name="connsiteX52" fmla="*/ 334930 w 1436062"/>
              <a:gd name="connsiteY52" fmla="*/ 2195378 h 6858000"/>
              <a:gd name="connsiteX53" fmla="*/ 319147 w 1436062"/>
              <a:gd name="connsiteY53" fmla="*/ 2155135 h 6858000"/>
              <a:gd name="connsiteX54" fmla="*/ 316605 w 1436062"/>
              <a:gd name="connsiteY54" fmla="*/ 2118008 h 6858000"/>
              <a:gd name="connsiteX55" fmla="*/ 317598 w 1436062"/>
              <a:gd name="connsiteY55" fmla="*/ 2050531 h 6858000"/>
              <a:gd name="connsiteX56" fmla="*/ 290582 w 1436062"/>
              <a:gd name="connsiteY56" fmla="*/ 1906352 h 6858000"/>
              <a:gd name="connsiteX57" fmla="*/ 267139 w 1436062"/>
              <a:gd name="connsiteY57" fmla="*/ 1861531 h 6858000"/>
              <a:gd name="connsiteX58" fmla="*/ 220938 w 1436062"/>
              <a:gd name="connsiteY58" fmla="*/ 1732919 h 6858000"/>
              <a:gd name="connsiteX59" fmla="*/ 192375 w 1436062"/>
              <a:gd name="connsiteY59" fmla="*/ 1615777 h 6858000"/>
              <a:gd name="connsiteX60" fmla="*/ 173170 w 1436062"/>
              <a:gd name="connsiteY60" fmla="*/ 1563678 h 6858000"/>
              <a:gd name="connsiteX61" fmla="*/ 178992 w 1436062"/>
              <a:gd name="connsiteY61" fmla="*/ 1477995 h 6858000"/>
              <a:gd name="connsiteX62" fmla="*/ 173384 w 1436062"/>
              <a:gd name="connsiteY62" fmla="*/ 1307086 h 6858000"/>
              <a:gd name="connsiteX63" fmla="*/ 179257 w 1436062"/>
              <a:gd name="connsiteY63" fmla="*/ 1168288 h 6858000"/>
              <a:gd name="connsiteX64" fmla="*/ 160845 w 1436062"/>
              <a:gd name="connsiteY64" fmla="*/ 1088484 h 6858000"/>
              <a:gd name="connsiteX65" fmla="*/ 149581 w 1436062"/>
              <a:gd name="connsiteY65" fmla="*/ 1016103 h 6858000"/>
              <a:gd name="connsiteX66" fmla="*/ 151037 w 1436062"/>
              <a:gd name="connsiteY66" fmla="*/ 954054 h 6858000"/>
              <a:gd name="connsiteX67" fmla="*/ 145902 w 1436062"/>
              <a:gd name="connsiteY67" fmla="*/ 896999 h 6858000"/>
              <a:gd name="connsiteX68" fmla="*/ 106040 w 1436062"/>
              <a:gd name="connsiteY68" fmla="*/ 711705 h 6858000"/>
              <a:gd name="connsiteX69" fmla="*/ 102950 w 1436062"/>
              <a:gd name="connsiteY69" fmla="*/ 619315 h 6858000"/>
              <a:gd name="connsiteX70" fmla="*/ 96606 w 1436062"/>
              <a:gd name="connsiteY70" fmla="*/ 585934 h 6858000"/>
              <a:gd name="connsiteX71" fmla="*/ 93902 w 1436062"/>
              <a:gd name="connsiteY71" fmla="*/ 538948 h 6858000"/>
              <a:gd name="connsiteX72" fmla="*/ 0 w 1436062"/>
              <a:gd name="connsiteY72" fmla="*/ 455299 h 6858000"/>
              <a:gd name="connsiteX73" fmla="*/ 27098 w 1436062"/>
              <a:gd name="connsiteY73" fmla="*/ 236673 h 6858000"/>
              <a:gd name="connsiteX74" fmla="*/ 9680 w 1436062"/>
              <a:gd name="connsiteY74" fmla="*/ 74954 h 6858000"/>
              <a:gd name="connsiteX75" fmla="*/ 109280 w 1436062"/>
              <a:gd name="connsiteY75" fmla="*/ 0 h 6858000"/>
              <a:gd name="connsiteX0" fmla="*/ 12696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120633 w 1453745"/>
              <a:gd name="connsiteY69" fmla="*/ 619315 h 6858000"/>
              <a:gd name="connsiteX70" fmla="*/ 114289 w 1453745"/>
              <a:gd name="connsiteY70" fmla="*/ 585934 h 6858000"/>
              <a:gd name="connsiteX71" fmla="*/ 111585 w 1453745"/>
              <a:gd name="connsiteY71" fmla="*/ 538948 h 6858000"/>
              <a:gd name="connsiteX72" fmla="*/ 17683 w 1453745"/>
              <a:gd name="connsiteY72" fmla="*/ 455299 h 6858000"/>
              <a:gd name="connsiteX73" fmla="*/ 936 w 1453745"/>
              <a:gd name="connsiteY73" fmla="*/ 224344 h 6858000"/>
              <a:gd name="connsiteX74" fmla="*/ 27363 w 1453745"/>
              <a:gd name="connsiteY74" fmla="*/ 74954 h 6858000"/>
              <a:gd name="connsiteX75" fmla="*/ 126963 w 1453745"/>
              <a:gd name="connsiteY75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120633 w 1453745"/>
              <a:gd name="connsiteY69" fmla="*/ 619315 h 6858000"/>
              <a:gd name="connsiteX70" fmla="*/ 114289 w 1453745"/>
              <a:gd name="connsiteY70" fmla="*/ 585934 h 6858000"/>
              <a:gd name="connsiteX71" fmla="*/ 111585 w 1453745"/>
              <a:gd name="connsiteY71" fmla="*/ 538948 h 6858000"/>
              <a:gd name="connsiteX72" fmla="*/ 17683 w 1453745"/>
              <a:gd name="connsiteY72" fmla="*/ 455299 h 6858000"/>
              <a:gd name="connsiteX73" fmla="*/ 936 w 1453745"/>
              <a:gd name="connsiteY73" fmla="*/ 224344 h 6858000"/>
              <a:gd name="connsiteX74" fmla="*/ 27363 w 1453745"/>
              <a:gd name="connsiteY74" fmla="*/ 74954 h 6858000"/>
              <a:gd name="connsiteX75" fmla="*/ 66253 w 1453745"/>
              <a:gd name="connsiteY75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120633 w 1453745"/>
              <a:gd name="connsiteY69" fmla="*/ 619315 h 6858000"/>
              <a:gd name="connsiteX70" fmla="*/ 114289 w 1453745"/>
              <a:gd name="connsiteY70" fmla="*/ 585934 h 6858000"/>
              <a:gd name="connsiteX71" fmla="*/ 54248 w 1453745"/>
              <a:gd name="connsiteY71" fmla="*/ 538948 h 6858000"/>
              <a:gd name="connsiteX72" fmla="*/ 17683 w 1453745"/>
              <a:gd name="connsiteY72" fmla="*/ 455299 h 6858000"/>
              <a:gd name="connsiteX73" fmla="*/ 936 w 1453745"/>
              <a:gd name="connsiteY73" fmla="*/ 224344 h 6858000"/>
              <a:gd name="connsiteX74" fmla="*/ 27363 w 1453745"/>
              <a:gd name="connsiteY74" fmla="*/ 74954 h 6858000"/>
              <a:gd name="connsiteX75" fmla="*/ 66253 w 1453745"/>
              <a:gd name="connsiteY75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120633 w 1453745"/>
              <a:gd name="connsiteY69" fmla="*/ 619315 h 6858000"/>
              <a:gd name="connsiteX70" fmla="*/ 54248 w 1453745"/>
              <a:gd name="connsiteY70" fmla="*/ 538948 h 6858000"/>
              <a:gd name="connsiteX71" fmla="*/ 17683 w 1453745"/>
              <a:gd name="connsiteY71" fmla="*/ 455299 h 6858000"/>
              <a:gd name="connsiteX72" fmla="*/ 936 w 1453745"/>
              <a:gd name="connsiteY72" fmla="*/ 224344 h 6858000"/>
              <a:gd name="connsiteX73" fmla="*/ 27363 w 1453745"/>
              <a:gd name="connsiteY73" fmla="*/ 74954 h 6858000"/>
              <a:gd name="connsiteX74" fmla="*/ 66253 w 1453745"/>
              <a:gd name="connsiteY74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54248 w 1453745"/>
              <a:gd name="connsiteY69" fmla="*/ 538948 h 6858000"/>
              <a:gd name="connsiteX70" fmla="*/ 17683 w 1453745"/>
              <a:gd name="connsiteY70" fmla="*/ 455299 h 6858000"/>
              <a:gd name="connsiteX71" fmla="*/ 936 w 1453745"/>
              <a:gd name="connsiteY71" fmla="*/ 224344 h 6858000"/>
              <a:gd name="connsiteX72" fmla="*/ 27363 w 1453745"/>
              <a:gd name="connsiteY72" fmla="*/ 74954 h 6858000"/>
              <a:gd name="connsiteX73" fmla="*/ 66253 w 1453745"/>
              <a:gd name="connsiteY73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54248 w 1453745"/>
              <a:gd name="connsiteY69" fmla="*/ 538948 h 6858000"/>
              <a:gd name="connsiteX70" fmla="*/ 17683 w 1453745"/>
              <a:gd name="connsiteY70" fmla="*/ 455299 h 6858000"/>
              <a:gd name="connsiteX71" fmla="*/ 936 w 1453745"/>
              <a:gd name="connsiteY71" fmla="*/ 224344 h 6858000"/>
              <a:gd name="connsiteX72" fmla="*/ 27363 w 1453745"/>
              <a:gd name="connsiteY72" fmla="*/ 74954 h 6858000"/>
              <a:gd name="connsiteX73" fmla="*/ 66253 w 1453745"/>
              <a:gd name="connsiteY73" fmla="*/ 0 h 6858000"/>
              <a:gd name="connsiteX0" fmla="*/ 72846 w 1460338"/>
              <a:gd name="connsiteY0" fmla="*/ 0 h 6858000"/>
              <a:gd name="connsiteX1" fmla="*/ 1460338 w 1460338"/>
              <a:gd name="connsiteY1" fmla="*/ 0 h 6858000"/>
              <a:gd name="connsiteX2" fmla="*/ 1460338 w 1460338"/>
              <a:gd name="connsiteY2" fmla="*/ 6858000 h 6858000"/>
              <a:gd name="connsiteX3" fmla="*/ 197032 w 1460338"/>
              <a:gd name="connsiteY3" fmla="*/ 6857735 h 6858000"/>
              <a:gd name="connsiteX4" fmla="*/ 233625 w 1460338"/>
              <a:gd name="connsiteY4" fmla="*/ 6776847 h 6858000"/>
              <a:gd name="connsiteX5" fmla="*/ 245125 w 1460338"/>
              <a:gd name="connsiteY5" fmla="*/ 6737706 h 6858000"/>
              <a:gd name="connsiteX6" fmla="*/ 262532 w 1460338"/>
              <a:gd name="connsiteY6" fmla="*/ 6686827 h 6858000"/>
              <a:gd name="connsiteX7" fmla="*/ 274110 w 1460338"/>
              <a:gd name="connsiteY7" fmla="*/ 6633777 h 6858000"/>
              <a:gd name="connsiteX8" fmla="*/ 346953 w 1460338"/>
              <a:gd name="connsiteY8" fmla="*/ 6492130 h 6858000"/>
              <a:gd name="connsiteX9" fmla="*/ 362640 w 1460338"/>
              <a:gd name="connsiteY9" fmla="*/ 6431610 h 6858000"/>
              <a:gd name="connsiteX10" fmla="*/ 381480 w 1460338"/>
              <a:gd name="connsiteY10" fmla="*/ 6294334 h 6858000"/>
              <a:gd name="connsiteX11" fmla="*/ 369254 w 1460338"/>
              <a:gd name="connsiteY11" fmla="*/ 6231403 h 6858000"/>
              <a:gd name="connsiteX12" fmla="*/ 361912 w 1460338"/>
              <a:gd name="connsiteY12" fmla="*/ 6202459 h 6858000"/>
              <a:gd name="connsiteX13" fmla="*/ 360710 w 1460338"/>
              <a:gd name="connsiteY13" fmla="*/ 6153037 h 6858000"/>
              <a:gd name="connsiteX14" fmla="*/ 368295 w 1460338"/>
              <a:gd name="connsiteY14" fmla="*/ 5905303 h 6858000"/>
              <a:gd name="connsiteX15" fmla="*/ 398253 w 1460338"/>
              <a:gd name="connsiteY15" fmla="*/ 5712857 h 6858000"/>
              <a:gd name="connsiteX16" fmla="*/ 428051 w 1460338"/>
              <a:gd name="connsiteY16" fmla="*/ 5660491 h 6858000"/>
              <a:gd name="connsiteX17" fmla="*/ 442063 w 1460338"/>
              <a:gd name="connsiteY17" fmla="*/ 5553910 h 6858000"/>
              <a:gd name="connsiteX18" fmla="*/ 466494 w 1460338"/>
              <a:gd name="connsiteY18" fmla="*/ 5449031 h 6858000"/>
              <a:gd name="connsiteX19" fmla="*/ 503377 w 1460338"/>
              <a:gd name="connsiteY19" fmla="*/ 5341916 h 6858000"/>
              <a:gd name="connsiteX20" fmla="*/ 541758 w 1460338"/>
              <a:gd name="connsiteY20" fmla="*/ 5264214 h 6858000"/>
              <a:gd name="connsiteX21" fmla="*/ 547917 w 1460338"/>
              <a:gd name="connsiteY21" fmla="*/ 5225268 h 6858000"/>
              <a:gd name="connsiteX22" fmla="*/ 556199 w 1460338"/>
              <a:gd name="connsiteY22" fmla="*/ 5159961 h 6858000"/>
              <a:gd name="connsiteX23" fmla="*/ 559809 w 1460338"/>
              <a:gd name="connsiteY23" fmla="*/ 5125185 h 6858000"/>
              <a:gd name="connsiteX24" fmla="*/ 573675 w 1460338"/>
              <a:gd name="connsiteY24" fmla="*/ 5067850 h 6858000"/>
              <a:gd name="connsiteX25" fmla="*/ 576406 w 1460338"/>
              <a:gd name="connsiteY25" fmla="*/ 5060861 h 6858000"/>
              <a:gd name="connsiteX26" fmla="*/ 574664 w 1460338"/>
              <a:gd name="connsiteY26" fmla="*/ 4993030 h 6858000"/>
              <a:gd name="connsiteX27" fmla="*/ 581573 w 1460338"/>
              <a:gd name="connsiteY27" fmla="*/ 4946844 h 6858000"/>
              <a:gd name="connsiteX28" fmla="*/ 592832 w 1460338"/>
              <a:gd name="connsiteY28" fmla="*/ 4858827 h 6858000"/>
              <a:gd name="connsiteX29" fmla="*/ 598735 w 1460338"/>
              <a:gd name="connsiteY29" fmla="*/ 4821170 h 6858000"/>
              <a:gd name="connsiteX30" fmla="*/ 598048 w 1460338"/>
              <a:gd name="connsiteY30" fmla="*/ 4584173 h 6858000"/>
              <a:gd name="connsiteX31" fmla="*/ 589696 w 1460338"/>
              <a:gd name="connsiteY31" fmla="*/ 4375228 h 6858000"/>
              <a:gd name="connsiteX32" fmla="*/ 570349 w 1460338"/>
              <a:gd name="connsiteY32" fmla="*/ 4214165 h 6858000"/>
              <a:gd name="connsiteX33" fmla="*/ 571978 w 1460338"/>
              <a:gd name="connsiteY33" fmla="*/ 4076008 h 6858000"/>
              <a:gd name="connsiteX34" fmla="*/ 559678 w 1460338"/>
              <a:gd name="connsiteY34" fmla="*/ 4033999 h 6858000"/>
              <a:gd name="connsiteX35" fmla="*/ 559403 w 1460338"/>
              <a:gd name="connsiteY35" fmla="*/ 4013953 h 6858000"/>
              <a:gd name="connsiteX36" fmla="*/ 563702 w 1460338"/>
              <a:gd name="connsiteY36" fmla="*/ 3872886 h 6858000"/>
              <a:gd name="connsiteX37" fmla="*/ 574075 w 1460338"/>
              <a:gd name="connsiteY37" fmla="*/ 3813873 h 6858000"/>
              <a:gd name="connsiteX38" fmla="*/ 584971 w 1460338"/>
              <a:gd name="connsiteY38" fmla="*/ 3738082 h 6858000"/>
              <a:gd name="connsiteX39" fmla="*/ 592317 w 1460338"/>
              <a:gd name="connsiteY39" fmla="*/ 3673397 h 6858000"/>
              <a:gd name="connsiteX40" fmla="*/ 591613 w 1460338"/>
              <a:gd name="connsiteY40" fmla="*/ 3637109 h 6858000"/>
              <a:gd name="connsiteX41" fmla="*/ 595056 w 1460338"/>
              <a:gd name="connsiteY41" fmla="*/ 3536883 h 6858000"/>
              <a:gd name="connsiteX42" fmla="*/ 616486 w 1460338"/>
              <a:gd name="connsiteY42" fmla="*/ 3295862 h 6858000"/>
              <a:gd name="connsiteX43" fmla="*/ 599012 w 1460338"/>
              <a:gd name="connsiteY43" fmla="*/ 3158586 h 6858000"/>
              <a:gd name="connsiteX44" fmla="*/ 574420 w 1460338"/>
              <a:gd name="connsiteY44" fmla="*/ 3112365 h 6858000"/>
              <a:gd name="connsiteX45" fmla="*/ 559895 w 1460338"/>
              <a:gd name="connsiteY45" fmla="*/ 3072935 h 6858000"/>
              <a:gd name="connsiteX46" fmla="*/ 535069 w 1460338"/>
              <a:gd name="connsiteY46" fmla="*/ 2958185 h 6858000"/>
              <a:gd name="connsiteX47" fmla="*/ 492349 w 1460338"/>
              <a:gd name="connsiteY47" fmla="*/ 2843952 h 6858000"/>
              <a:gd name="connsiteX48" fmla="*/ 426601 w 1460338"/>
              <a:gd name="connsiteY48" fmla="*/ 2554718 h 6858000"/>
              <a:gd name="connsiteX49" fmla="*/ 397418 w 1460338"/>
              <a:gd name="connsiteY49" fmla="*/ 2447068 h 6858000"/>
              <a:gd name="connsiteX50" fmla="*/ 401488 w 1460338"/>
              <a:gd name="connsiteY50" fmla="*/ 2423438 h 6858000"/>
              <a:gd name="connsiteX51" fmla="*/ 369319 w 1460338"/>
              <a:gd name="connsiteY51" fmla="*/ 2261920 h 6858000"/>
              <a:gd name="connsiteX52" fmla="*/ 359206 w 1460338"/>
              <a:gd name="connsiteY52" fmla="*/ 2195378 h 6858000"/>
              <a:gd name="connsiteX53" fmla="*/ 343423 w 1460338"/>
              <a:gd name="connsiteY53" fmla="*/ 2155135 h 6858000"/>
              <a:gd name="connsiteX54" fmla="*/ 340881 w 1460338"/>
              <a:gd name="connsiteY54" fmla="*/ 2118008 h 6858000"/>
              <a:gd name="connsiteX55" fmla="*/ 341874 w 1460338"/>
              <a:gd name="connsiteY55" fmla="*/ 2050531 h 6858000"/>
              <a:gd name="connsiteX56" fmla="*/ 314858 w 1460338"/>
              <a:gd name="connsiteY56" fmla="*/ 1906352 h 6858000"/>
              <a:gd name="connsiteX57" fmla="*/ 291415 w 1460338"/>
              <a:gd name="connsiteY57" fmla="*/ 1861531 h 6858000"/>
              <a:gd name="connsiteX58" fmla="*/ 245214 w 1460338"/>
              <a:gd name="connsiteY58" fmla="*/ 1732919 h 6858000"/>
              <a:gd name="connsiteX59" fmla="*/ 216651 w 1460338"/>
              <a:gd name="connsiteY59" fmla="*/ 1615777 h 6858000"/>
              <a:gd name="connsiteX60" fmla="*/ 197446 w 1460338"/>
              <a:gd name="connsiteY60" fmla="*/ 1563678 h 6858000"/>
              <a:gd name="connsiteX61" fmla="*/ 203268 w 1460338"/>
              <a:gd name="connsiteY61" fmla="*/ 1477995 h 6858000"/>
              <a:gd name="connsiteX62" fmla="*/ 197660 w 1460338"/>
              <a:gd name="connsiteY62" fmla="*/ 1307086 h 6858000"/>
              <a:gd name="connsiteX63" fmla="*/ 203533 w 1460338"/>
              <a:gd name="connsiteY63" fmla="*/ 1168288 h 6858000"/>
              <a:gd name="connsiteX64" fmla="*/ 185121 w 1460338"/>
              <a:gd name="connsiteY64" fmla="*/ 1088484 h 6858000"/>
              <a:gd name="connsiteX65" fmla="*/ 173857 w 1460338"/>
              <a:gd name="connsiteY65" fmla="*/ 1016103 h 6858000"/>
              <a:gd name="connsiteX66" fmla="*/ 175313 w 1460338"/>
              <a:gd name="connsiteY66" fmla="*/ 954054 h 6858000"/>
              <a:gd name="connsiteX67" fmla="*/ 170178 w 1460338"/>
              <a:gd name="connsiteY67" fmla="*/ 896999 h 6858000"/>
              <a:gd name="connsiteX68" fmla="*/ 130316 w 1460338"/>
              <a:gd name="connsiteY68" fmla="*/ 711705 h 6858000"/>
              <a:gd name="connsiteX69" fmla="*/ 60841 w 1460338"/>
              <a:gd name="connsiteY69" fmla="*/ 538948 h 6858000"/>
              <a:gd name="connsiteX70" fmla="*/ 24276 w 1460338"/>
              <a:gd name="connsiteY70" fmla="*/ 455299 h 6858000"/>
              <a:gd name="connsiteX71" fmla="*/ 783 w 1460338"/>
              <a:gd name="connsiteY71" fmla="*/ 224344 h 6858000"/>
              <a:gd name="connsiteX72" fmla="*/ 33956 w 1460338"/>
              <a:gd name="connsiteY72" fmla="*/ 74954 h 6858000"/>
              <a:gd name="connsiteX73" fmla="*/ 72846 w 1460338"/>
              <a:gd name="connsiteY73" fmla="*/ 0 h 6858000"/>
              <a:gd name="connsiteX0" fmla="*/ 75647 w 1463139"/>
              <a:gd name="connsiteY0" fmla="*/ 0 h 6858000"/>
              <a:gd name="connsiteX1" fmla="*/ 1463139 w 1463139"/>
              <a:gd name="connsiteY1" fmla="*/ 0 h 6858000"/>
              <a:gd name="connsiteX2" fmla="*/ 1463139 w 1463139"/>
              <a:gd name="connsiteY2" fmla="*/ 6858000 h 6858000"/>
              <a:gd name="connsiteX3" fmla="*/ 199833 w 1463139"/>
              <a:gd name="connsiteY3" fmla="*/ 6857735 h 6858000"/>
              <a:gd name="connsiteX4" fmla="*/ 236426 w 1463139"/>
              <a:gd name="connsiteY4" fmla="*/ 6776847 h 6858000"/>
              <a:gd name="connsiteX5" fmla="*/ 247926 w 1463139"/>
              <a:gd name="connsiteY5" fmla="*/ 6737706 h 6858000"/>
              <a:gd name="connsiteX6" fmla="*/ 265333 w 1463139"/>
              <a:gd name="connsiteY6" fmla="*/ 6686827 h 6858000"/>
              <a:gd name="connsiteX7" fmla="*/ 276911 w 1463139"/>
              <a:gd name="connsiteY7" fmla="*/ 6633777 h 6858000"/>
              <a:gd name="connsiteX8" fmla="*/ 349754 w 1463139"/>
              <a:gd name="connsiteY8" fmla="*/ 6492130 h 6858000"/>
              <a:gd name="connsiteX9" fmla="*/ 365441 w 1463139"/>
              <a:gd name="connsiteY9" fmla="*/ 6431610 h 6858000"/>
              <a:gd name="connsiteX10" fmla="*/ 384281 w 1463139"/>
              <a:gd name="connsiteY10" fmla="*/ 6294334 h 6858000"/>
              <a:gd name="connsiteX11" fmla="*/ 372055 w 1463139"/>
              <a:gd name="connsiteY11" fmla="*/ 6231403 h 6858000"/>
              <a:gd name="connsiteX12" fmla="*/ 364713 w 1463139"/>
              <a:gd name="connsiteY12" fmla="*/ 6202459 h 6858000"/>
              <a:gd name="connsiteX13" fmla="*/ 363511 w 1463139"/>
              <a:gd name="connsiteY13" fmla="*/ 6153037 h 6858000"/>
              <a:gd name="connsiteX14" fmla="*/ 371096 w 1463139"/>
              <a:gd name="connsiteY14" fmla="*/ 5905303 h 6858000"/>
              <a:gd name="connsiteX15" fmla="*/ 401054 w 1463139"/>
              <a:gd name="connsiteY15" fmla="*/ 5712857 h 6858000"/>
              <a:gd name="connsiteX16" fmla="*/ 430852 w 1463139"/>
              <a:gd name="connsiteY16" fmla="*/ 5660491 h 6858000"/>
              <a:gd name="connsiteX17" fmla="*/ 444864 w 1463139"/>
              <a:gd name="connsiteY17" fmla="*/ 5553910 h 6858000"/>
              <a:gd name="connsiteX18" fmla="*/ 469295 w 1463139"/>
              <a:gd name="connsiteY18" fmla="*/ 5449031 h 6858000"/>
              <a:gd name="connsiteX19" fmla="*/ 506178 w 1463139"/>
              <a:gd name="connsiteY19" fmla="*/ 5341916 h 6858000"/>
              <a:gd name="connsiteX20" fmla="*/ 544559 w 1463139"/>
              <a:gd name="connsiteY20" fmla="*/ 5264214 h 6858000"/>
              <a:gd name="connsiteX21" fmla="*/ 550718 w 1463139"/>
              <a:gd name="connsiteY21" fmla="*/ 5225268 h 6858000"/>
              <a:gd name="connsiteX22" fmla="*/ 559000 w 1463139"/>
              <a:gd name="connsiteY22" fmla="*/ 5159961 h 6858000"/>
              <a:gd name="connsiteX23" fmla="*/ 562610 w 1463139"/>
              <a:gd name="connsiteY23" fmla="*/ 5125185 h 6858000"/>
              <a:gd name="connsiteX24" fmla="*/ 576476 w 1463139"/>
              <a:gd name="connsiteY24" fmla="*/ 5067850 h 6858000"/>
              <a:gd name="connsiteX25" fmla="*/ 579207 w 1463139"/>
              <a:gd name="connsiteY25" fmla="*/ 5060861 h 6858000"/>
              <a:gd name="connsiteX26" fmla="*/ 577465 w 1463139"/>
              <a:gd name="connsiteY26" fmla="*/ 4993030 h 6858000"/>
              <a:gd name="connsiteX27" fmla="*/ 584374 w 1463139"/>
              <a:gd name="connsiteY27" fmla="*/ 4946844 h 6858000"/>
              <a:gd name="connsiteX28" fmla="*/ 595633 w 1463139"/>
              <a:gd name="connsiteY28" fmla="*/ 4858827 h 6858000"/>
              <a:gd name="connsiteX29" fmla="*/ 601536 w 1463139"/>
              <a:gd name="connsiteY29" fmla="*/ 4821170 h 6858000"/>
              <a:gd name="connsiteX30" fmla="*/ 600849 w 1463139"/>
              <a:gd name="connsiteY30" fmla="*/ 4584173 h 6858000"/>
              <a:gd name="connsiteX31" fmla="*/ 592497 w 1463139"/>
              <a:gd name="connsiteY31" fmla="*/ 4375228 h 6858000"/>
              <a:gd name="connsiteX32" fmla="*/ 573150 w 1463139"/>
              <a:gd name="connsiteY32" fmla="*/ 4214165 h 6858000"/>
              <a:gd name="connsiteX33" fmla="*/ 574779 w 1463139"/>
              <a:gd name="connsiteY33" fmla="*/ 4076008 h 6858000"/>
              <a:gd name="connsiteX34" fmla="*/ 562479 w 1463139"/>
              <a:gd name="connsiteY34" fmla="*/ 4033999 h 6858000"/>
              <a:gd name="connsiteX35" fmla="*/ 562204 w 1463139"/>
              <a:gd name="connsiteY35" fmla="*/ 4013953 h 6858000"/>
              <a:gd name="connsiteX36" fmla="*/ 566503 w 1463139"/>
              <a:gd name="connsiteY36" fmla="*/ 3872886 h 6858000"/>
              <a:gd name="connsiteX37" fmla="*/ 576876 w 1463139"/>
              <a:gd name="connsiteY37" fmla="*/ 3813873 h 6858000"/>
              <a:gd name="connsiteX38" fmla="*/ 587772 w 1463139"/>
              <a:gd name="connsiteY38" fmla="*/ 3738082 h 6858000"/>
              <a:gd name="connsiteX39" fmla="*/ 595118 w 1463139"/>
              <a:gd name="connsiteY39" fmla="*/ 3673397 h 6858000"/>
              <a:gd name="connsiteX40" fmla="*/ 594414 w 1463139"/>
              <a:gd name="connsiteY40" fmla="*/ 3637109 h 6858000"/>
              <a:gd name="connsiteX41" fmla="*/ 597857 w 1463139"/>
              <a:gd name="connsiteY41" fmla="*/ 3536883 h 6858000"/>
              <a:gd name="connsiteX42" fmla="*/ 619287 w 1463139"/>
              <a:gd name="connsiteY42" fmla="*/ 3295862 h 6858000"/>
              <a:gd name="connsiteX43" fmla="*/ 601813 w 1463139"/>
              <a:gd name="connsiteY43" fmla="*/ 3158586 h 6858000"/>
              <a:gd name="connsiteX44" fmla="*/ 577221 w 1463139"/>
              <a:gd name="connsiteY44" fmla="*/ 3112365 h 6858000"/>
              <a:gd name="connsiteX45" fmla="*/ 562696 w 1463139"/>
              <a:gd name="connsiteY45" fmla="*/ 3072935 h 6858000"/>
              <a:gd name="connsiteX46" fmla="*/ 537870 w 1463139"/>
              <a:gd name="connsiteY46" fmla="*/ 2958185 h 6858000"/>
              <a:gd name="connsiteX47" fmla="*/ 495150 w 1463139"/>
              <a:gd name="connsiteY47" fmla="*/ 2843952 h 6858000"/>
              <a:gd name="connsiteX48" fmla="*/ 429402 w 1463139"/>
              <a:gd name="connsiteY48" fmla="*/ 2554718 h 6858000"/>
              <a:gd name="connsiteX49" fmla="*/ 400219 w 1463139"/>
              <a:gd name="connsiteY49" fmla="*/ 2447068 h 6858000"/>
              <a:gd name="connsiteX50" fmla="*/ 404289 w 1463139"/>
              <a:gd name="connsiteY50" fmla="*/ 2423438 h 6858000"/>
              <a:gd name="connsiteX51" fmla="*/ 372120 w 1463139"/>
              <a:gd name="connsiteY51" fmla="*/ 2261920 h 6858000"/>
              <a:gd name="connsiteX52" fmla="*/ 362007 w 1463139"/>
              <a:gd name="connsiteY52" fmla="*/ 2195378 h 6858000"/>
              <a:gd name="connsiteX53" fmla="*/ 346224 w 1463139"/>
              <a:gd name="connsiteY53" fmla="*/ 2155135 h 6858000"/>
              <a:gd name="connsiteX54" fmla="*/ 343682 w 1463139"/>
              <a:gd name="connsiteY54" fmla="*/ 2118008 h 6858000"/>
              <a:gd name="connsiteX55" fmla="*/ 344675 w 1463139"/>
              <a:gd name="connsiteY55" fmla="*/ 2050531 h 6858000"/>
              <a:gd name="connsiteX56" fmla="*/ 317659 w 1463139"/>
              <a:gd name="connsiteY56" fmla="*/ 1906352 h 6858000"/>
              <a:gd name="connsiteX57" fmla="*/ 294216 w 1463139"/>
              <a:gd name="connsiteY57" fmla="*/ 1861531 h 6858000"/>
              <a:gd name="connsiteX58" fmla="*/ 248015 w 1463139"/>
              <a:gd name="connsiteY58" fmla="*/ 1732919 h 6858000"/>
              <a:gd name="connsiteX59" fmla="*/ 219452 w 1463139"/>
              <a:gd name="connsiteY59" fmla="*/ 1615777 h 6858000"/>
              <a:gd name="connsiteX60" fmla="*/ 200247 w 1463139"/>
              <a:gd name="connsiteY60" fmla="*/ 1563678 h 6858000"/>
              <a:gd name="connsiteX61" fmla="*/ 206069 w 1463139"/>
              <a:gd name="connsiteY61" fmla="*/ 1477995 h 6858000"/>
              <a:gd name="connsiteX62" fmla="*/ 200461 w 1463139"/>
              <a:gd name="connsiteY62" fmla="*/ 1307086 h 6858000"/>
              <a:gd name="connsiteX63" fmla="*/ 206334 w 1463139"/>
              <a:gd name="connsiteY63" fmla="*/ 1168288 h 6858000"/>
              <a:gd name="connsiteX64" fmla="*/ 187922 w 1463139"/>
              <a:gd name="connsiteY64" fmla="*/ 1088484 h 6858000"/>
              <a:gd name="connsiteX65" fmla="*/ 176658 w 1463139"/>
              <a:gd name="connsiteY65" fmla="*/ 1016103 h 6858000"/>
              <a:gd name="connsiteX66" fmla="*/ 178114 w 1463139"/>
              <a:gd name="connsiteY66" fmla="*/ 954054 h 6858000"/>
              <a:gd name="connsiteX67" fmla="*/ 172979 w 1463139"/>
              <a:gd name="connsiteY67" fmla="*/ 896999 h 6858000"/>
              <a:gd name="connsiteX68" fmla="*/ 133117 w 1463139"/>
              <a:gd name="connsiteY68" fmla="*/ 711705 h 6858000"/>
              <a:gd name="connsiteX69" fmla="*/ 63642 w 1463139"/>
              <a:gd name="connsiteY69" fmla="*/ 538948 h 6858000"/>
              <a:gd name="connsiteX70" fmla="*/ 27077 w 1463139"/>
              <a:gd name="connsiteY70" fmla="*/ 455299 h 6858000"/>
              <a:gd name="connsiteX71" fmla="*/ 3584 w 1463139"/>
              <a:gd name="connsiteY71" fmla="*/ 224344 h 6858000"/>
              <a:gd name="connsiteX72" fmla="*/ 36757 w 1463139"/>
              <a:gd name="connsiteY72" fmla="*/ 74954 h 6858000"/>
              <a:gd name="connsiteX73" fmla="*/ 75647 w 1463139"/>
              <a:gd name="connsiteY73" fmla="*/ 0 h 6858000"/>
              <a:gd name="connsiteX0" fmla="*/ 75647 w 1463139"/>
              <a:gd name="connsiteY0" fmla="*/ 0 h 6858000"/>
              <a:gd name="connsiteX1" fmla="*/ 1463139 w 1463139"/>
              <a:gd name="connsiteY1" fmla="*/ 0 h 6858000"/>
              <a:gd name="connsiteX2" fmla="*/ 1463139 w 1463139"/>
              <a:gd name="connsiteY2" fmla="*/ 6858000 h 6858000"/>
              <a:gd name="connsiteX3" fmla="*/ 199833 w 1463139"/>
              <a:gd name="connsiteY3" fmla="*/ 6857735 h 6858000"/>
              <a:gd name="connsiteX4" fmla="*/ 236426 w 1463139"/>
              <a:gd name="connsiteY4" fmla="*/ 6776847 h 6858000"/>
              <a:gd name="connsiteX5" fmla="*/ 247926 w 1463139"/>
              <a:gd name="connsiteY5" fmla="*/ 6737706 h 6858000"/>
              <a:gd name="connsiteX6" fmla="*/ 265333 w 1463139"/>
              <a:gd name="connsiteY6" fmla="*/ 6686827 h 6858000"/>
              <a:gd name="connsiteX7" fmla="*/ 276911 w 1463139"/>
              <a:gd name="connsiteY7" fmla="*/ 6633777 h 6858000"/>
              <a:gd name="connsiteX8" fmla="*/ 349754 w 1463139"/>
              <a:gd name="connsiteY8" fmla="*/ 6492130 h 6858000"/>
              <a:gd name="connsiteX9" fmla="*/ 365441 w 1463139"/>
              <a:gd name="connsiteY9" fmla="*/ 6431610 h 6858000"/>
              <a:gd name="connsiteX10" fmla="*/ 384281 w 1463139"/>
              <a:gd name="connsiteY10" fmla="*/ 6294334 h 6858000"/>
              <a:gd name="connsiteX11" fmla="*/ 372055 w 1463139"/>
              <a:gd name="connsiteY11" fmla="*/ 6231403 h 6858000"/>
              <a:gd name="connsiteX12" fmla="*/ 364713 w 1463139"/>
              <a:gd name="connsiteY12" fmla="*/ 6202459 h 6858000"/>
              <a:gd name="connsiteX13" fmla="*/ 363511 w 1463139"/>
              <a:gd name="connsiteY13" fmla="*/ 6153037 h 6858000"/>
              <a:gd name="connsiteX14" fmla="*/ 371096 w 1463139"/>
              <a:gd name="connsiteY14" fmla="*/ 5905303 h 6858000"/>
              <a:gd name="connsiteX15" fmla="*/ 401054 w 1463139"/>
              <a:gd name="connsiteY15" fmla="*/ 5712857 h 6858000"/>
              <a:gd name="connsiteX16" fmla="*/ 430852 w 1463139"/>
              <a:gd name="connsiteY16" fmla="*/ 5660491 h 6858000"/>
              <a:gd name="connsiteX17" fmla="*/ 444864 w 1463139"/>
              <a:gd name="connsiteY17" fmla="*/ 5553910 h 6858000"/>
              <a:gd name="connsiteX18" fmla="*/ 469295 w 1463139"/>
              <a:gd name="connsiteY18" fmla="*/ 5449031 h 6858000"/>
              <a:gd name="connsiteX19" fmla="*/ 506178 w 1463139"/>
              <a:gd name="connsiteY19" fmla="*/ 5341916 h 6858000"/>
              <a:gd name="connsiteX20" fmla="*/ 544559 w 1463139"/>
              <a:gd name="connsiteY20" fmla="*/ 5264214 h 6858000"/>
              <a:gd name="connsiteX21" fmla="*/ 550718 w 1463139"/>
              <a:gd name="connsiteY21" fmla="*/ 5225268 h 6858000"/>
              <a:gd name="connsiteX22" fmla="*/ 559000 w 1463139"/>
              <a:gd name="connsiteY22" fmla="*/ 5159961 h 6858000"/>
              <a:gd name="connsiteX23" fmla="*/ 562610 w 1463139"/>
              <a:gd name="connsiteY23" fmla="*/ 5125185 h 6858000"/>
              <a:gd name="connsiteX24" fmla="*/ 576476 w 1463139"/>
              <a:gd name="connsiteY24" fmla="*/ 5067850 h 6858000"/>
              <a:gd name="connsiteX25" fmla="*/ 579207 w 1463139"/>
              <a:gd name="connsiteY25" fmla="*/ 5060861 h 6858000"/>
              <a:gd name="connsiteX26" fmla="*/ 577465 w 1463139"/>
              <a:gd name="connsiteY26" fmla="*/ 4993030 h 6858000"/>
              <a:gd name="connsiteX27" fmla="*/ 584374 w 1463139"/>
              <a:gd name="connsiteY27" fmla="*/ 4946844 h 6858000"/>
              <a:gd name="connsiteX28" fmla="*/ 595633 w 1463139"/>
              <a:gd name="connsiteY28" fmla="*/ 4858827 h 6858000"/>
              <a:gd name="connsiteX29" fmla="*/ 601536 w 1463139"/>
              <a:gd name="connsiteY29" fmla="*/ 4821170 h 6858000"/>
              <a:gd name="connsiteX30" fmla="*/ 600849 w 1463139"/>
              <a:gd name="connsiteY30" fmla="*/ 4584173 h 6858000"/>
              <a:gd name="connsiteX31" fmla="*/ 592497 w 1463139"/>
              <a:gd name="connsiteY31" fmla="*/ 4375228 h 6858000"/>
              <a:gd name="connsiteX32" fmla="*/ 573150 w 1463139"/>
              <a:gd name="connsiteY32" fmla="*/ 4214165 h 6858000"/>
              <a:gd name="connsiteX33" fmla="*/ 574779 w 1463139"/>
              <a:gd name="connsiteY33" fmla="*/ 4076008 h 6858000"/>
              <a:gd name="connsiteX34" fmla="*/ 562479 w 1463139"/>
              <a:gd name="connsiteY34" fmla="*/ 4033999 h 6858000"/>
              <a:gd name="connsiteX35" fmla="*/ 562204 w 1463139"/>
              <a:gd name="connsiteY35" fmla="*/ 4013953 h 6858000"/>
              <a:gd name="connsiteX36" fmla="*/ 566503 w 1463139"/>
              <a:gd name="connsiteY36" fmla="*/ 3872886 h 6858000"/>
              <a:gd name="connsiteX37" fmla="*/ 576876 w 1463139"/>
              <a:gd name="connsiteY37" fmla="*/ 3813873 h 6858000"/>
              <a:gd name="connsiteX38" fmla="*/ 587772 w 1463139"/>
              <a:gd name="connsiteY38" fmla="*/ 3738082 h 6858000"/>
              <a:gd name="connsiteX39" fmla="*/ 595118 w 1463139"/>
              <a:gd name="connsiteY39" fmla="*/ 3673397 h 6858000"/>
              <a:gd name="connsiteX40" fmla="*/ 594414 w 1463139"/>
              <a:gd name="connsiteY40" fmla="*/ 3637109 h 6858000"/>
              <a:gd name="connsiteX41" fmla="*/ 597857 w 1463139"/>
              <a:gd name="connsiteY41" fmla="*/ 3536883 h 6858000"/>
              <a:gd name="connsiteX42" fmla="*/ 619287 w 1463139"/>
              <a:gd name="connsiteY42" fmla="*/ 3295862 h 6858000"/>
              <a:gd name="connsiteX43" fmla="*/ 601813 w 1463139"/>
              <a:gd name="connsiteY43" fmla="*/ 3158586 h 6858000"/>
              <a:gd name="connsiteX44" fmla="*/ 577221 w 1463139"/>
              <a:gd name="connsiteY44" fmla="*/ 3112365 h 6858000"/>
              <a:gd name="connsiteX45" fmla="*/ 562696 w 1463139"/>
              <a:gd name="connsiteY45" fmla="*/ 3072935 h 6858000"/>
              <a:gd name="connsiteX46" fmla="*/ 537870 w 1463139"/>
              <a:gd name="connsiteY46" fmla="*/ 2958185 h 6858000"/>
              <a:gd name="connsiteX47" fmla="*/ 495150 w 1463139"/>
              <a:gd name="connsiteY47" fmla="*/ 2843952 h 6858000"/>
              <a:gd name="connsiteX48" fmla="*/ 429402 w 1463139"/>
              <a:gd name="connsiteY48" fmla="*/ 2554718 h 6858000"/>
              <a:gd name="connsiteX49" fmla="*/ 400219 w 1463139"/>
              <a:gd name="connsiteY49" fmla="*/ 2447068 h 6858000"/>
              <a:gd name="connsiteX50" fmla="*/ 404289 w 1463139"/>
              <a:gd name="connsiteY50" fmla="*/ 2423438 h 6858000"/>
              <a:gd name="connsiteX51" fmla="*/ 372120 w 1463139"/>
              <a:gd name="connsiteY51" fmla="*/ 2261920 h 6858000"/>
              <a:gd name="connsiteX52" fmla="*/ 362007 w 1463139"/>
              <a:gd name="connsiteY52" fmla="*/ 2195378 h 6858000"/>
              <a:gd name="connsiteX53" fmla="*/ 346224 w 1463139"/>
              <a:gd name="connsiteY53" fmla="*/ 2155135 h 6858000"/>
              <a:gd name="connsiteX54" fmla="*/ 343682 w 1463139"/>
              <a:gd name="connsiteY54" fmla="*/ 2118008 h 6858000"/>
              <a:gd name="connsiteX55" fmla="*/ 344675 w 1463139"/>
              <a:gd name="connsiteY55" fmla="*/ 2050531 h 6858000"/>
              <a:gd name="connsiteX56" fmla="*/ 317659 w 1463139"/>
              <a:gd name="connsiteY56" fmla="*/ 1906352 h 6858000"/>
              <a:gd name="connsiteX57" fmla="*/ 294216 w 1463139"/>
              <a:gd name="connsiteY57" fmla="*/ 1861531 h 6858000"/>
              <a:gd name="connsiteX58" fmla="*/ 248015 w 1463139"/>
              <a:gd name="connsiteY58" fmla="*/ 1732919 h 6858000"/>
              <a:gd name="connsiteX59" fmla="*/ 219452 w 1463139"/>
              <a:gd name="connsiteY59" fmla="*/ 1615777 h 6858000"/>
              <a:gd name="connsiteX60" fmla="*/ 200247 w 1463139"/>
              <a:gd name="connsiteY60" fmla="*/ 1563678 h 6858000"/>
              <a:gd name="connsiteX61" fmla="*/ 206069 w 1463139"/>
              <a:gd name="connsiteY61" fmla="*/ 1477995 h 6858000"/>
              <a:gd name="connsiteX62" fmla="*/ 200461 w 1463139"/>
              <a:gd name="connsiteY62" fmla="*/ 1307086 h 6858000"/>
              <a:gd name="connsiteX63" fmla="*/ 206334 w 1463139"/>
              <a:gd name="connsiteY63" fmla="*/ 1168288 h 6858000"/>
              <a:gd name="connsiteX64" fmla="*/ 187922 w 1463139"/>
              <a:gd name="connsiteY64" fmla="*/ 1088484 h 6858000"/>
              <a:gd name="connsiteX65" fmla="*/ 176658 w 1463139"/>
              <a:gd name="connsiteY65" fmla="*/ 1016103 h 6858000"/>
              <a:gd name="connsiteX66" fmla="*/ 178114 w 1463139"/>
              <a:gd name="connsiteY66" fmla="*/ 954054 h 6858000"/>
              <a:gd name="connsiteX67" fmla="*/ 172979 w 1463139"/>
              <a:gd name="connsiteY67" fmla="*/ 896999 h 6858000"/>
              <a:gd name="connsiteX68" fmla="*/ 133117 w 1463139"/>
              <a:gd name="connsiteY68" fmla="*/ 711705 h 6858000"/>
              <a:gd name="connsiteX69" fmla="*/ 60269 w 1463139"/>
              <a:gd name="connsiteY69" fmla="*/ 604703 h 6858000"/>
              <a:gd name="connsiteX70" fmla="*/ 27077 w 1463139"/>
              <a:gd name="connsiteY70" fmla="*/ 455299 h 6858000"/>
              <a:gd name="connsiteX71" fmla="*/ 3584 w 1463139"/>
              <a:gd name="connsiteY71" fmla="*/ 224344 h 6858000"/>
              <a:gd name="connsiteX72" fmla="*/ 36757 w 1463139"/>
              <a:gd name="connsiteY72" fmla="*/ 74954 h 6858000"/>
              <a:gd name="connsiteX73" fmla="*/ 75647 w 1463139"/>
              <a:gd name="connsiteY73" fmla="*/ 0 h 6858000"/>
              <a:gd name="connsiteX0" fmla="*/ 75647 w 1463139"/>
              <a:gd name="connsiteY0" fmla="*/ 0 h 6858000"/>
              <a:gd name="connsiteX1" fmla="*/ 1463139 w 1463139"/>
              <a:gd name="connsiteY1" fmla="*/ 0 h 6858000"/>
              <a:gd name="connsiteX2" fmla="*/ 1463139 w 1463139"/>
              <a:gd name="connsiteY2" fmla="*/ 6858000 h 6858000"/>
              <a:gd name="connsiteX3" fmla="*/ 199833 w 1463139"/>
              <a:gd name="connsiteY3" fmla="*/ 6857735 h 6858000"/>
              <a:gd name="connsiteX4" fmla="*/ 236426 w 1463139"/>
              <a:gd name="connsiteY4" fmla="*/ 6776847 h 6858000"/>
              <a:gd name="connsiteX5" fmla="*/ 247926 w 1463139"/>
              <a:gd name="connsiteY5" fmla="*/ 6737706 h 6858000"/>
              <a:gd name="connsiteX6" fmla="*/ 265333 w 1463139"/>
              <a:gd name="connsiteY6" fmla="*/ 6686827 h 6858000"/>
              <a:gd name="connsiteX7" fmla="*/ 276911 w 1463139"/>
              <a:gd name="connsiteY7" fmla="*/ 6633777 h 6858000"/>
              <a:gd name="connsiteX8" fmla="*/ 349754 w 1463139"/>
              <a:gd name="connsiteY8" fmla="*/ 6492130 h 6858000"/>
              <a:gd name="connsiteX9" fmla="*/ 365441 w 1463139"/>
              <a:gd name="connsiteY9" fmla="*/ 6431610 h 6858000"/>
              <a:gd name="connsiteX10" fmla="*/ 384281 w 1463139"/>
              <a:gd name="connsiteY10" fmla="*/ 6294334 h 6858000"/>
              <a:gd name="connsiteX11" fmla="*/ 372055 w 1463139"/>
              <a:gd name="connsiteY11" fmla="*/ 6231403 h 6858000"/>
              <a:gd name="connsiteX12" fmla="*/ 364713 w 1463139"/>
              <a:gd name="connsiteY12" fmla="*/ 6202459 h 6858000"/>
              <a:gd name="connsiteX13" fmla="*/ 363511 w 1463139"/>
              <a:gd name="connsiteY13" fmla="*/ 6153037 h 6858000"/>
              <a:gd name="connsiteX14" fmla="*/ 371096 w 1463139"/>
              <a:gd name="connsiteY14" fmla="*/ 5905303 h 6858000"/>
              <a:gd name="connsiteX15" fmla="*/ 401054 w 1463139"/>
              <a:gd name="connsiteY15" fmla="*/ 5712857 h 6858000"/>
              <a:gd name="connsiteX16" fmla="*/ 430852 w 1463139"/>
              <a:gd name="connsiteY16" fmla="*/ 5660491 h 6858000"/>
              <a:gd name="connsiteX17" fmla="*/ 444864 w 1463139"/>
              <a:gd name="connsiteY17" fmla="*/ 5553910 h 6858000"/>
              <a:gd name="connsiteX18" fmla="*/ 469295 w 1463139"/>
              <a:gd name="connsiteY18" fmla="*/ 5449031 h 6858000"/>
              <a:gd name="connsiteX19" fmla="*/ 506178 w 1463139"/>
              <a:gd name="connsiteY19" fmla="*/ 5341916 h 6858000"/>
              <a:gd name="connsiteX20" fmla="*/ 544559 w 1463139"/>
              <a:gd name="connsiteY20" fmla="*/ 5264214 h 6858000"/>
              <a:gd name="connsiteX21" fmla="*/ 550718 w 1463139"/>
              <a:gd name="connsiteY21" fmla="*/ 5225268 h 6858000"/>
              <a:gd name="connsiteX22" fmla="*/ 559000 w 1463139"/>
              <a:gd name="connsiteY22" fmla="*/ 5159961 h 6858000"/>
              <a:gd name="connsiteX23" fmla="*/ 562610 w 1463139"/>
              <a:gd name="connsiteY23" fmla="*/ 5125185 h 6858000"/>
              <a:gd name="connsiteX24" fmla="*/ 576476 w 1463139"/>
              <a:gd name="connsiteY24" fmla="*/ 5067850 h 6858000"/>
              <a:gd name="connsiteX25" fmla="*/ 579207 w 1463139"/>
              <a:gd name="connsiteY25" fmla="*/ 5060861 h 6858000"/>
              <a:gd name="connsiteX26" fmla="*/ 577465 w 1463139"/>
              <a:gd name="connsiteY26" fmla="*/ 4993030 h 6858000"/>
              <a:gd name="connsiteX27" fmla="*/ 584374 w 1463139"/>
              <a:gd name="connsiteY27" fmla="*/ 4946844 h 6858000"/>
              <a:gd name="connsiteX28" fmla="*/ 595633 w 1463139"/>
              <a:gd name="connsiteY28" fmla="*/ 4858827 h 6858000"/>
              <a:gd name="connsiteX29" fmla="*/ 601536 w 1463139"/>
              <a:gd name="connsiteY29" fmla="*/ 4821170 h 6858000"/>
              <a:gd name="connsiteX30" fmla="*/ 600849 w 1463139"/>
              <a:gd name="connsiteY30" fmla="*/ 4584173 h 6858000"/>
              <a:gd name="connsiteX31" fmla="*/ 592497 w 1463139"/>
              <a:gd name="connsiteY31" fmla="*/ 4375228 h 6858000"/>
              <a:gd name="connsiteX32" fmla="*/ 573150 w 1463139"/>
              <a:gd name="connsiteY32" fmla="*/ 4214165 h 6858000"/>
              <a:gd name="connsiteX33" fmla="*/ 574779 w 1463139"/>
              <a:gd name="connsiteY33" fmla="*/ 4076008 h 6858000"/>
              <a:gd name="connsiteX34" fmla="*/ 562479 w 1463139"/>
              <a:gd name="connsiteY34" fmla="*/ 4033999 h 6858000"/>
              <a:gd name="connsiteX35" fmla="*/ 562204 w 1463139"/>
              <a:gd name="connsiteY35" fmla="*/ 4013953 h 6858000"/>
              <a:gd name="connsiteX36" fmla="*/ 566503 w 1463139"/>
              <a:gd name="connsiteY36" fmla="*/ 3872886 h 6858000"/>
              <a:gd name="connsiteX37" fmla="*/ 576876 w 1463139"/>
              <a:gd name="connsiteY37" fmla="*/ 3813873 h 6858000"/>
              <a:gd name="connsiteX38" fmla="*/ 587772 w 1463139"/>
              <a:gd name="connsiteY38" fmla="*/ 3738082 h 6858000"/>
              <a:gd name="connsiteX39" fmla="*/ 595118 w 1463139"/>
              <a:gd name="connsiteY39" fmla="*/ 3673397 h 6858000"/>
              <a:gd name="connsiteX40" fmla="*/ 594414 w 1463139"/>
              <a:gd name="connsiteY40" fmla="*/ 3637109 h 6858000"/>
              <a:gd name="connsiteX41" fmla="*/ 597857 w 1463139"/>
              <a:gd name="connsiteY41" fmla="*/ 3536883 h 6858000"/>
              <a:gd name="connsiteX42" fmla="*/ 619287 w 1463139"/>
              <a:gd name="connsiteY42" fmla="*/ 3295862 h 6858000"/>
              <a:gd name="connsiteX43" fmla="*/ 601813 w 1463139"/>
              <a:gd name="connsiteY43" fmla="*/ 3158586 h 6858000"/>
              <a:gd name="connsiteX44" fmla="*/ 577221 w 1463139"/>
              <a:gd name="connsiteY44" fmla="*/ 3112365 h 6858000"/>
              <a:gd name="connsiteX45" fmla="*/ 562696 w 1463139"/>
              <a:gd name="connsiteY45" fmla="*/ 3072935 h 6858000"/>
              <a:gd name="connsiteX46" fmla="*/ 537870 w 1463139"/>
              <a:gd name="connsiteY46" fmla="*/ 2958185 h 6858000"/>
              <a:gd name="connsiteX47" fmla="*/ 495150 w 1463139"/>
              <a:gd name="connsiteY47" fmla="*/ 2843952 h 6858000"/>
              <a:gd name="connsiteX48" fmla="*/ 429402 w 1463139"/>
              <a:gd name="connsiteY48" fmla="*/ 2554718 h 6858000"/>
              <a:gd name="connsiteX49" fmla="*/ 400219 w 1463139"/>
              <a:gd name="connsiteY49" fmla="*/ 2447068 h 6858000"/>
              <a:gd name="connsiteX50" fmla="*/ 404289 w 1463139"/>
              <a:gd name="connsiteY50" fmla="*/ 2423438 h 6858000"/>
              <a:gd name="connsiteX51" fmla="*/ 372120 w 1463139"/>
              <a:gd name="connsiteY51" fmla="*/ 2261920 h 6858000"/>
              <a:gd name="connsiteX52" fmla="*/ 362007 w 1463139"/>
              <a:gd name="connsiteY52" fmla="*/ 2195378 h 6858000"/>
              <a:gd name="connsiteX53" fmla="*/ 346224 w 1463139"/>
              <a:gd name="connsiteY53" fmla="*/ 2155135 h 6858000"/>
              <a:gd name="connsiteX54" fmla="*/ 343682 w 1463139"/>
              <a:gd name="connsiteY54" fmla="*/ 2118008 h 6858000"/>
              <a:gd name="connsiteX55" fmla="*/ 344675 w 1463139"/>
              <a:gd name="connsiteY55" fmla="*/ 2050531 h 6858000"/>
              <a:gd name="connsiteX56" fmla="*/ 317659 w 1463139"/>
              <a:gd name="connsiteY56" fmla="*/ 1906352 h 6858000"/>
              <a:gd name="connsiteX57" fmla="*/ 294216 w 1463139"/>
              <a:gd name="connsiteY57" fmla="*/ 1861531 h 6858000"/>
              <a:gd name="connsiteX58" fmla="*/ 248015 w 1463139"/>
              <a:gd name="connsiteY58" fmla="*/ 1732919 h 6858000"/>
              <a:gd name="connsiteX59" fmla="*/ 219452 w 1463139"/>
              <a:gd name="connsiteY59" fmla="*/ 1615777 h 6858000"/>
              <a:gd name="connsiteX60" fmla="*/ 200247 w 1463139"/>
              <a:gd name="connsiteY60" fmla="*/ 1563678 h 6858000"/>
              <a:gd name="connsiteX61" fmla="*/ 206069 w 1463139"/>
              <a:gd name="connsiteY61" fmla="*/ 1477995 h 6858000"/>
              <a:gd name="connsiteX62" fmla="*/ 200461 w 1463139"/>
              <a:gd name="connsiteY62" fmla="*/ 1307086 h 6858000"/>
              <a:gd name="connsiteX63" fmla="*/ 206334 w 1463139"/>
              <a:gd name="connsiteY63" fmla="*/ 1168288 h 6858000"/>
              <a:gd name="connsiteX64" fmla="*/ 187922 w 1463139"/>
              <a:gd name="connsiteY64" fmla="*/ 1088484 h 6858000"/>
              <a:gd name="connsiteX65" fmla="*/ 176658 w 1463139"/>
              <a:gd name="connsiteY65" fmla="*/ 1016103 h 6858000"/>
              <a:gd name="connsiteX66" fmla="*/ 172979 w 1463139"/>
              <a:gd name="connsiteY66" fmla="*/ 896999 h 6858000"/>
              <a:gd name="connsiteX67" fmla="*/ 133117 w 1463139"/>
              <a:gd name="connsiteY67" fmla="*/ 711705 h 6858000"/>
              <a:gd name="connsiteX68" fmla="*/ 60269 w 1463139"/>
              <a:gd name="connsiteY68" fmla="*/ 604703 h 6858000"/>
              <a:gd name="connsiteX69" fmla="*/ 27077 w 1463139"/>
              <a:gd name="connsiteY69" fmla="*/ 455299 h 6858000"/>
              <a:gd name="connsiteX70" fmla="*/ 3584 w 1463139"/>
              <a:gd name="connsiteY70" fmla="*/ 224344 h 6858000"/>
              <a:gd name="connsiteX71" fmla="*/ 36757 w 1463139"/>
              <a:gd name="connsiteY71" fmla="*/ 74954 h 6858000"/>
              <a:gd name="connsiteX72" fmla="*/ 75647 w 1463139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37049 w 1596604"/>
              <a:gd name="connsiteY70" fmla="*/ 224344 h 6858000"/>
              <a:gd name="connsiteX71" fmla="*/ 170222 w 1596604"/>
              <a:gd name="connsiteY71" fmla="*/ 74954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37049 w 1596604"/>
              <a:gd name="connsiteY70" fmla="*/ 224344 h 6858000"/>
              <a:gd name="connsiteX71" fmla="*/ 65666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06694 w 1596604"/>
              <a:gd name="connsiteY70" fmla="*/ 232564 h 6858000"/>
              <a:gd name="connsiteX71" fmla="*/ 65666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06694 w 1596604"/>
              <a:gd name="connsiteY70" fmla="*/ 232564 h 6858000"/>
              <a:gd name="connsiteX71" fmla="*/ 21820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06694 w 1596604"/>
              <a:gd name="connsiteY70" fmla="*/ 232564 h 6858000"/>
              <a:gd name="connsiteX71" fmla="*/ 21820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83085 w 1596604"/>
              <a:gd name="connsiteY70" fmla="*/ 232564 h 6858000"/>
              <a:gd name="connsiteX71" fmla="*/ 21820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57169 w 1596604"/>
              <a:gd name="connsiteY69" fmla="*/ 479957 h 6858000"/>
              <a:gd name="connsiteX70" fmla="*/ 83085 w 1596604"/>
              <a:gd name="connsiteY70" fmla="*/ 232564 h 6858000"/>
              <a:gd name="connsiteX71" fmla="*/ 21820 w 1596604"/>
              <a:gd name="connsiteY71" fmla="*/ 79063 h 6858000"/>
              <a:gd name="connsiteX72" fmla="*/ 0 w 1596604"/>
              <a:gd name="connsiteY7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596604" h="6858000">
                <a:moveTo>
                  <a:pt x="0" y="0"/>
                </a:moveTo>
                <a:lnTo>
                  <a:pt x="1596604" y="0"/>
                </a:lnTo>
                <a:lnTo>
                  <a:pt x="1596604" y="6858000"/>
                </a:lnTo>
                <a:lnTo>
                  <a:pt x="333298" y="6857735"/>
                </a:lnTo>
                <a:cubicBezTo>
                  <a:pt x="347555" y="6839114"/>
                  <a:pt x="374580" y="6806441"/>
                  <a:pt x="369891" y="6776847"/>
                </a:cubicBezTo>
                <a:cubicBezTo>
                  <a:pt x="380610" y="6767643"/>
                  <a:pt x="388566" y="6753187"/>
                  <a:pt x="381391" y="6737706"/>
                </a:cubicBezTo>
                <a:cubicBezTo>
                  <a:pt x="387431" y="6708183"/>
                  <a:pt x="395812" y="6708238"/>
                  <a:pt x="398798" y="6686827"/>
                </a:cubicBezTo>
                <a:cubicBezTo>
                  <a:pt x="398911" y="6684856"/>
                  <a:pt x="410263" y="6635748"/>
                  <a:pt x="410376" y="6633777"/>
                </a:cubicBezTo>
                <a:cubicBezTo>
                  <a:pt x="436668" y="6560846"/>
                  <a:pt x="466427" y="6530190"/>
                  <a:pt x="483219" y="6492130"/>
                </a:cubicBezTo>
                <a:cubicBezTo>
                  <a:pt x="484502" y="6486906"/>
                  <a:pt x="495591" y="6432771"/>
                  <a:pt x="498906" y="6431610"/>
                </a:cubicBezTo>
                <a:cubicBezTo>
                  <a:pt x="504661" y="6398644"/>
                  <a:pt x="516644" y="6327702"/>
                  <a:pt x="517746" y="6294334"/>
                </a:cubicBezTo>
                <a:cubicBezTo>
                  <a:pt x="516805" y="6280685"/>
                  <a:pt x="507559" y="6244334"/>
                  <a:pt x="505520" y="6231403"/>
                </a:cubicBezTo>
                <a:lnTo>
                  <a:pt x="498178" y="6202459"/>
                </a:lnTo>
                <a:cubicBezTo>
                  <a:pt x="496958" y="6196814"/>
                  <a:pt x="500278" y="6158095"/>
                  <a:pt x="496976" y="6153037"/>
                </a:cubicBezTo>
                <a:cubicBezTo>
                  <a:pt x="517595" y="5948729"/>
                  <a:pt x="498304" y="5978666"/>
                  <a:pt x="504561" y="5905303"/>
                </a:cubicBezTo>
                <a:cubicBezTo>
                  <a:pt x="510818" y="5831940"/>
                  <a:pt x="525091" y="5774445"/>
                  <a:pt x="534519" y="5712857"/>
                </a:cubicBezTo>
                <a:cubicBezTo>
                  <a:pt x="542444" y="5688518"/>
                  <a:pt x="560422" y="5675288"/>
                  <a:pt x="564317" y="5660491"/>
                </a:cubicBezTo>
                <a:cubicBezTo>
                  <a:pt x="577968" y="5622696"/>
                  <a:pt x="582039" y="5586262"/>
                  <a:pt x="578329" y="5553910"/>
                </a:cubicBezTo>
                <a:cubicBezTo>
                  <a:pt x="572820" y="5528136"/>
                  <a:pt x="593801" y="5491134"/>
                  <a:pt x="602760" y="5449031"/>
                </a:cubicBezTo>
                <a:cubicBezTo>
                  <a:pt x="634978" y="5399411"/>
                  <a:pt x="627099" y="5372719"/>
                  <a:pt x="639643" y="5341916"/>
                </a:cubicBezTo>
                <a:cubicBezTo>
                  <a:pt x="650333" y="5319908"/>
                  <a:pt x="667062" y="5282101"/>
                  <a:pt x="678024" y="5264214"/>
                </a:cubicBezTo>
                <a:cubicBezTo>
                  <a:pt x="687077" y="5246757"/>
                  <a:pt x="679319" y="5238662"/>
                  <a:pt x="684183" y="5225268"/>
                </a:cubicBezTo>
                <a:lnTo>
                  <a:pt x="692465" y="5159961"/>
                </a:lnTo>
                <a:lnTo>
                  <a:pt x="696075" y="5125185"/>
                </a:lnTo>
                <a:cubicBezTo>
                  <a:pt x="698988" y="5109833"/>
                  <a:pt x="707175" y="5078571"/>
                  <a:pt x="709941" y="5067850"/>
                </a:cubicBezTo>
                <a:lnTo>
                  <a:pt x="712672" y="5060861"/>
                </a:lnTo>
                <a:cubicBezTo>
                  <a:pt x="712091" y="5038251"/>
                  <a:pt x="711511" y="5015640"/>
                  <a:pt x="710930" y="4993030"/>
                </a:cubicBezTo>
                <a:lnTo>
                  <a:pt x="717839" y="4946844"/>
                </a:lnTo>
                <a:lnTo>
                  <a:pt x="729098" y="4858827"/>
                </a:lnTo>
                <a:lnTo>
                  <a:pt x="735001" y="4821170"/>
                </a:lnTo>
                <a:cubicBezTo>
                  <a:pt x="754327" y="4637396"/>
                  <a:pt x="734543" y="4663172"/>
                  <a:pt x="734314" y="4584173"/>
                </a:cubicBezTo>
                <a:cubicBezTo>
                  <a:pt x="719947" y="4510155"/>
                  <a:pt x="730579" y="4436896"/>
                  <a:pt x="725962" y="4375228"/>
                </a:cubicBezTo>
                <a:cubicBezTo>
                  <a:pt x="723612" y="4334791"/>
                  <a:pt x="712780" y="4270639"/>
                  <a:pt x="706615" y="4214165"/>
                </a:cubicBezTo>
                <a:cubicBezTo>
                  <a:pt x="697483" y="4170832"/>
                  <a:pt x="710022" y="4106036"/>
                  <a:pt x="708244" y="4076008"/>
                </a:cubicBezTo>
                <a:lnTo>
                  <a:pt x="695944" y="4033999"/>
                </a:lnTo>
                <a:cubicBezTo>
                  <a:pt x="695852" y="4027317"/>
                  <a:pt x="695761" y="4020635"/>
                  <a:pt x="695669" y="4013953"/>
                </a:cubicBezTo>
                <a:lnTo>
                  <a:pt x="699968" y="3872886"/>
                </a:lnTo>
                <a:cubicBezTo>
                  <a:pt x="704580" y="3854851"/>
                  <a:pt x="706671" y="3829756"/>
                  <a:pt x="710341" y="3813873"/>
                </a:cubicBezTo>
                <a:cubicBezTo>
                  <a:pt x="715923" y="3786643"/>
                  <a:pt x="718197" y="3761495"/>
                  <a:pt x="721237" y="3738082"/>
                </a:cubicBezTo>
                <a:cubicBezTo>
                  <a:pt x="708606" y="3716230"/>
                  <a:pt x="724800" y="3707883"/>
                  <a:pt x="728583" y="3673397"/>
                </a:cubicBezTo>
                <a:cubicBezTo>
                  <a:pt x="734356" y="3659407"/>
                  <a:pt x="720303" y="3649813"/>
                  <a:pt x="727879" y="3637109"/>
                </a:cubicBezTo>
                <a:cubicBezTo>
                  <a:pt x="721013" y="3605834"/>
                  <a:pt x="730751" y="3573837"/>
                  <a:pt x="731322" y="3536883"/>
                </a:cubicBezTo>
                <a:cubicBezTo>
                  <a:pt x="730579" y="3353802"/>
                  <a:pt x="752093" y="3358911"/>
                  <a:pt x="752752" y="3295862"/>
                </a:cubicBezTo>
                <a:cubicBezTo>
                  <a:pt x="752155" y="3249684"/>
                  <a:pt x="742289" y="3189169"/>
                  <a:pt x="735278" y="3158586"/>
                </a:cubicBezTo>
                <a:lnTo>
                  <a:pt x="710686" y="3112365"/>
                </a:lnTo>
                <a:lnTo>
                  <a:pt x="696161" y="3072935"/>
                </a:lnTo>
                <a:cubicBezTo>
                  <a:pt x="709099" y="3016612"/>
                  <a:pt x="679177" y="3011906"/>
                  <a:pt x="671335" y="2958185"/>
                </a:cubicBezTo>
                <a:cubicBezTo>
                  <a:pt x="655659" y="2895670"/>
                  <a:pt x="649468" y="2913847"/>
                  <a:pt x="628615" y="2843952"/>
                </a:cubicBezTo>
                <a:cubicBezTo>
                  <a:pt x="587356" y="2799104"/>
                  <a:pt x="590061" y="2611979"/>
                  <a:pt x="562867" y="2554718"/>
                </a:cubicBezTo>
                <a:cubicBezTo>
                  <a:pt x="549490" y="2502065"/>
                  <a:pt x="540721" y="2468551"/>
                  <a:pt x="533684" y="2447068"/>
                </a:cubicBezTo>
                <a:cubicBezTo>
                  <a:pt x="534357" y="2440064"/>
                  <a:pt x="535797" y="2430607"/>
                  <a:pt x="537754" y="2423438"/>
                </a:cubicBezTo>
                <a:cubicBezTo>
                  <a:pt x="529476" y="2329118"/>
                  <a:pt x="516308" y="2315759"/>
                  <a:pt x="505585" y="2261920"/>
                </a:cubicBezTo>
                <a:cubicBezTo>
                  <a:pt x="496675" y="2250852"/>
                  <a:pt x="488593" y="2208397"/>
                  <a:pt x="495472" y="2195378"/>
                </a:cubicBezTo>
                <a:cubicBezTo>
                  <a:pt x="494783" y="2185499"/>
                  <a:pt x="470939" y="2164596"/>
                  <a:pt x="479689" y="2155135"/>
                </a:cubicBezTo>
                <a:cubicBezTo>
                  <a:pt x="489660" y="2141929"/>
                  <a:pt x="461592" y="2121310"/>
                  <a:pt x="477147" y="2118008"/>
                </a:cubicBezTo>
                <a:cubicBezTo>
                  <a:pt x="482123" y="2086447"/>
                  <a:pt x="477559" y="2072196"/>
                  <a:pt x="478140" y="2050531"/>
                </a:cubicBezTo>
                <a:cubicBezTo>
                  <a:pt x="473803" y="2015255"/>
                  <a:pt x="459534" y="1937852"/>
                  <a:pt x="451124" y="1906352"/>
                </a:cubicBezTo>
                <a:cubicBezTo>
                  <a:pt x="444080" y="1889396"/>
                  <a:pt x="436393" y="1891128"/>
                  <a:pt x="427681" y="1861531"/>
                </a:cubicBezTo>
                <a:cubicBezTo>
                  <a:pt x="384942" y="1820122"/>
                  <a:pt x="399383" y="1775736"/>
                  <a:pt x="381480" y="1732919"/>
                </a:cubicBezTo>
                <a:cubicBezTo>
                  <a:pt x="361686" y="1665766"/>
                  <a:pt x="360878" y="1643984"/>
                  <a:pt x="352917" y="1615777"/>
                </a:cubicBezTo>
                <a:cubicBezTo>
                  <a:pt x="345510" y="1591298"/>
                  <a:pt x="340636" y="1582061"/>
                  <a:pt x="333712" y="1563678"/>
                </a:cubicBezTo>
                <a:cubicBezTo>
                  <a:pt x="331482" y="1540714"/>
                  <a:pt x="340883" y="1509646"/>
                  <a:pt x="339534" y="1477995"/>
                </a:cubicBezTo>
                <a:cubicBezTo>
                  <a:pt x="346903" y="1404274"/>
                  <a:pt x="333882" y="1358704"/>
                  <a:pt x="333926" y="1307086"/>
                </a:cubicBezTo>
                <a:cubicBezTo>
                  <a:pt x="343622" y="1258551"/>
                  <a:pt x="330328" y="1217137"/>
                  <a:pt x="339799" y="1168288"/>
                </a:cubicBezTo>
                <a:cubicBezTo>
                  <a:pt x="337709" y="1131854"/>
                  <a:pt x="326333" y="1113848"/>
                  <a:pt x="321387" y="1088484"/>
                </a:cubicBezTo>
                <a:lnTo>
                  <a:pt x="310123" y="1016103"/>
                </a:lnTo>
                <a:cubicBezTo>
                  <a:pt x="307633" y="984189"/>
                  <a:pt x="313701" y="947732"/>
                  <a:pt x="306444" y="896999"/>
                </a:cubicBezTo>
                <a:cubicBezTo>
                  <a:pt x="279390" y="830415"/>
                  <a:pt x="273741" y="757986"/>
                  <a:pt x="266582" y="711705"/>
                </a:cubicBezTo>
                <a:lnTo>
                  <a:pt x="193734" y="604703"/>
                </a:lnTo>
                <a:cubicBezTo>
                  <a:pt x="193628" y="597458"/>
                  <a:pt x="157275" y="487202"/>
                  <a:pt x="157169" y="479957"/>
                </a:cubicBezTo>
                <a:cubicBezTo>
                  <a:pt x="164585" y="429578"/>
                  <a:pt x="66362" y="357572"/>
                  <a:pt x="83085" y="232564"/>
                </a:cubicBezTo>
                <a:cubicBezTo>
                  <a:pt x="71208" y="154789"/>
                  <a:pt x="31733" y="159605"/>
                  <a:pt x="21820" y="79063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0DE80-FAD9-4DED-8DED-2AE67BCDB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9470" y="3447660"/>
            <a:ext cx="7314826" cy="2068706"/>
          </a:xfrm>
        </p:spPr>
        <p:txBody>
          <a:bodyPr anchor="b">
            <a:normAutofit/>
          </a:bodyPr>
          <a:lstStyle/>
          <a:p>
            <a:pPr algn="r"/>
            <a:r>
              <a:rPr lang="en-US" sz="4000"/>
              <a:t>Waves, Currents and Tides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BCFFB-F019-45A2-9409-A6329171F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9958" y="5713544"/>
            <a:ext cx="5142155" cy="792092"/>
          </a:xfrm>
        </p:spPr>
        <p:txBody>
          <a:bodyPr anchor="t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</a:rPr>
              <a:t>6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Grade Earth Science</a:t>
            </a:r>
          </a:p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</a:rPr>
              <a:t>with</a:t>
            </a:r>
          </a:p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</a:rPr>
              <a:t>Ms. Tametria Gadson </a:t>
            </a:r>
          </a:p>
        </p:txBody>
      </p:sp>
    </p:spTree>
    <p:extLst>
      <p:ext uri="{BB962C8B-B14F-4D97-AF65-F5344CB8AC3E}">
        <p14:creationId xmlns:p14="http://schemas.microsoft.com/office/powerpoint/2010/main" val="202513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6FDED-A4A9-40D2-9991-50ABC6A2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QUIZIZZ </a:t>
            </a:r>
            <a:r>
              <a:rPr lang="en-US" sz="1100" dirty="0"/>
              <a:t>(We DO)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32CB6-EBC8-4B62-B298-CB653FF8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43100"/>
            <a:ext cx="9493249" cy="4243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B873D-53A1-42F4-AEFC-B04CE79318C2}"/>
              </a:ext>
            </a:extLst>
          </p:cNvPr>
          <p:cNvSpPr txBox="1"/>
          <p:nvPr/>
        </p:nvSpPr>
        <p:spPr>
          <a:xfrm>
            <a:off x="1219199" y="6186821"/>
            <a:ext cx="9908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an instructor lead </a:t>
            </a:r>
            <a:r>
              <a:rPr lang="en-US" dirty="0" err="1"/>
              <a:t>quizizz</a:t>
            </a:r>
            <a:r>
              <a:rPr lang="en-US" dirty="0"/>
              <a:t>.  The quiz will start once all students have joined. </a:t>
            </a:r>
          </a:p>
        </p:txBody>
      </p:sp>
    </p:spTree>
    <p:extLst>
      <p:ext uri="{BB962C8B-B14F-4D97-AF65-F5344CB8AC3E}">
        <p14:creationId xmlns:p14="http://schemas.microsoft.com/office/powerpoint/2010/main" val="4074504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CB2A-681C-4955-B1FD-5A1401E8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1" y="1256665"/>
            <a:ext cx="3467100" cy="1577975"/>
          </a:xfrm>
        </p:spPr>
        <p:txBody>
          <a:bodyPr>
            <a:normAutofit fontScale="90000"/>
          </a:bodyPr>
          <a:lstStyle/>
          <a:p>
            <a:r>
              <a:rPr lang="en-US" dirty="0"/>
              <a:t>Waves, Currents and Tides Project </a:t>
            </a:r>
            <a:r>
              <a:rPr lang="en-US" sz="1100" dirty="0"/>
              <a:t>(You DO)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F3C3DD-D326-47AE-8D56-12719D811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900" y="342901"/>
            <a:ext cx="6606539" cy="6332220"/>
          </a:xfrm>
        </p:spPr>
      </p:pic>
    </p:spTree>
    <p:extLst>
      <p:ext uri="{BB962C8B-B14F-4D97-AF65-F5344CB8AC3E}">
        <p14:creationId xmlns:p14="http://schemas.microsoft.com/office/powerpoint/2010/main" val="300485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469F-C8EA-455A-9B75-1D79D6E3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AKS 3e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42699-947C-439A-9E9F-1EABED878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I will analyze and interpret data to create graphic representations of the causes and effects of waves, currents, and tides in Earth’s systems.</a:t>
            </a:r>
          </a:p>
        </p:txBody>
      </p:sp>
    </p:spTree>
    <p:extLst>
      <p:ext uri="{BB962C8B-B14F-4D97-AF65-F5344CB8AC3E}">
        <p14:creationId xmlns:p14="http://schemas.microsoft.com/office/powerpoint/2010/main" val="387966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93E7-DA66-453E-A38C-FF8DCE1B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9FAE8-95B3-46E9-8BC8-F3A874FA5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1" y="3860604"/>
            <a:ext cx="4512860" cy="281315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Caused by:</a:t>
            </a:r>
          </a:p>
          <a:p>
            <a:pPr marL="0" indent="0">
              <a:buNone/>
            </a:pPr>
            <a:r>
              <a:rPr lang="en-US" sz="2000" dirty="0"/>
              <a:t>Wind moving across the surface of water.</a:t>
            </a:r>
          </a:p>
          <a:p>
            <a:r>
              <a:rPr lang="en-US" sz="2000" dirty="0"/>
              <a:t>Volcanoes</a:t>
            </a:r>
          </a:p>
          <a:p>
            <a:r>
              <a:rPr lang="en-US" sz="2000" dirty="0"/>
              <a:t>Earthquakes</a:t>
            </a:r>
          </a:p>
          <a:p>
            <a:r>
              <a:rPr lang="en-US" sz="2000" dirty="0"/>
              <a:t>Landslides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901A2-1ED0-45B6-94CE-71F68AE9F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3860604"/>
            <a:ext cx="4442569" cy="213076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Types:</a:t>
            </a:r>
          </a:p>
          <a:p>
            <a:pPr marL="0" indent="0">
              <a:buNone/>
            </a:pPr>
            <a:r>
              <a:rPr lang="en-US" sz="2000" dirty="0"/>
              <a:t>Tsunamis</a:t>
            </a:r>
          </a:p>
          <a:p>
            <a:pPr marL="0" indent="0">
              <a:buNone/>
            </a:pPr>
            <a:r>
              <a:rPr lang="en-US" sz="2000" dirty="0"/>
              <a:t>ripple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D7A88-076E-40E2-A123-F50B1581DE5B}"/>
              </a:ext>
            </a:extLst>
          </p:cNvPr>
          <p:cNvSpPr txBox="1"/>
          <p:nvPr/>
        </p:nvSpPr>
        <p:spPr>
          <a:xfrm>
            <a:off x="1219199" y="2088107"/>
            <a:ext cx="9234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up and down movement of energy on the surface of water.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Carries or transfers energy   </a:t>
            </a:r>
          </a:p>
        </p:txBody>
      </p:sp>
    </p:spTree>
    <p:extLst>
      <p:ext uri="{BB962C8B-B14F-4D97-AF65-F5344CB8AC3E}">
        <p14:creationId xmlns:p14="http://schemas.microsoft.com/office/powerpoint/2010/main" val="377348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910F-2654-4DA3-864C-AABFB26B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examples</a:t>
            </a:r>
          </a:p>
        </p:txBody>
      </p:sp>
      <p:pic>
        <p:nvPicPr>
          <p:cNvPr id="6" name="Content Placeholder 5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F834A34F-0E1E-410C-A86C-4641592520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19200" y="2168277"/>
            <a:ext cx="4437681" cy="3735439"/>
          </a:xfrm>
        </p:spPr>
      </p:pic>
      <p:pic>
        <p:nvPicPr>
          <p:cNvPr id="9" name="Content Placeholder 8" descr="A drop of water falling into a pool of water&#10;&#10;Description automatically generated with low confidence">
            <a:extLst>
              <a:ext uri="{FF2B5EF4-FFF2-40B4-BE49-F238E27FC236}">
                <a16:creationId xmlns:a16="http://schemas.microsoft.com/office/drawing/2014/main" id="{4397A5E3-F044-497B-9A61-09B47A473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70625" y="2324746"/>
            <a:ext cx="4781550" cy="35155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1C66E-CB17-4886-A962-E33ED0848EDD}"/>
              </a:ext>
            </a:extLst>
          </p:cNvPr>
          <p:cNvSpPr txBox="1"/>
          <p:nvPr/>
        </p:nvSpPr>
        <p:spPr>
          <a:xfrm>
            <a:off x="1219200" y="5287454"/>
            <a:ext cx="4437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universetoday.com/100208/russian-asteroid-explosion-and-past-impactors-paint-a-potentially-grim-future-for-earth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AD8C1-2AB1-4775-B94F-55D95A105EEB}"/>
              </a:ext>
            </a:extLst>
          </p:cNvPr>
          <p:cNvSpPr txBox="1"/>
          <p:nvPr/>
        </p:nvSpPr>
        <p:spPr>
          <a:xfrm>
            <a:off x="1558926" y="5903716"/>
            <a:ext cx="188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Tsunami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B9BD9F-66D5-4F80-BC98-381D2FA07BFA}"/>
              </a:ext>
            </a:extLst>
          </p:cNvPr>
          <p:cNvSpPr txBox="1"/>
          <p:nvPr/>
        </p:nvSpPr>
        <p:spPr>
          <a:xfrm>
            <a:off x="6283321" y="5901136"/>
            <a:ext cx="188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Ripple</a:t>
            </a:r>
          </a:p>
        </p:txBody>
      </p:sp>
    </p:spTree>
    <p:extLst>
      <p:ext uri="{BB962C8B-B14F-4D97-AF65-F5344CB8AC3E}">
        <p14:creationId xmlns:p14="http://schemas.microsoft.com/office/powerpoint/2010/main" val="731800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93E7-DA66-453E-A38C-FF8DCE1B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9FAE8-95B3-46E9-8BC8-F3A874FA5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1" y="3860604"/>
            <a:ext cx="4512860" cy="279950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Caused by:</a:t>
            </a:r>
          </a:p>
          <a:p>
            <a:r>
              <a:rPr lang="en-US" sz="2000" dirty="0"/>
              <a:t>The wind</a:t>
            </a:r>
          </a:p>
          <a:p>
            <a:r>
              <a:rPr lang="en-US" sz="2000" dirty="0"/>
              <a:t>Changes in temperature and salinity</a:t>
            </a:r>
          </a:p>
          <a:p>
            <a:r>
              <a:rPr lang="en-US" sz="2000" dirty="0"/>
              <a:t>Coriolis affect--Weather and climate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901A2-1ED0-45B6-94CE-71F68AE9F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3860604"/>
            <a:ext cx="4442569" cy="213076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Types:</a:t>
            </a:r>
          </a:p>
          <a:p>
            <a:pPr marL="0" indent="0">
              <a:buNone/>
            </a:pPr>
            <a:r>
              <a:rPr lang="en-US" sz="2000" dirty="0"/>
              <a:t>Surface currents</a:t>
            </a:r>
          </a:p>
          <a:p>
            <a:pPr marL="0" indent="0">
              <a:buNone/>
            </a:pPr>
            <a:r>
              <a:rPr lang="en-US" sz="2000" dirty="0"/>
              <a:t>Deep ocean currents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D7A88-076E-40E2-A123-F50B1581DE5B}"/>
              </a:ext>
            </a:extLst>
          </p:cNvPr>
          <p:cNvSpPr txBox="1"/>
          <p:nvPr/>
        </p:nvSpPr>
        <p:spPr>
          <a:xfrm>
            <a:off x="1219199" y="2088107"/>
            <a:ext cx="9234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Continuous flow of water in the Ocean. Or, the constant movement of water in a river or ocean.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Move in a circular path</a:t>
            </a:r>
          </a:p>
        </p:txBody>
      </p:sp>
    </p:spTree>
    <p:extLst>
      <p:ext uri="{BB962C8B-B14F-4D97-AF65-F5344CB8AC3E}">
        <p14:creationId xmlns:p14="http://schemas.microsoft.com/office/powerpoint/2010/main" val="31830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910F-2654-4DA3-864C-AABFB26B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examples</a:t>
            </a:r>
          </a:p>
        </p:txBody>
      </p:sp>
      <p:sp>
        <p:nvSpPr>
          <p:cNvPr id="10" name="TextBox 9" descr="Deep Ocean Current&#10;">
            <a:extLst>
              <a:ext uri="{FF2B5EF4-FFF2-40B4-BE49-F238E27FC236}">
                <a16:creationId xmlns:a16="http://schemas.microsoft.com/office/drawing/2014/main" id="{D6DAD8C1-2AB1-4775-B94F-55D95A105EEB}"/>
              </a:ext>
            </a:extLst>
          </p:cNvPr>
          <p:cNvSpPr txBox="1"/>
          <p:nvPr/>
        </p:nvSpPr>
        <p:spPr>
          <a:xfrm>
            <a:off x="615497" y="5727963"/>
            <a:ext cx="188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Ocean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B9BD9F-66D5-4F80-BC98-381D2FA07BFA}"/>
              </a:ext>
            </a:extLst>
          </p:cNvPr>
          <p:cNvSpPr txBox="1"/>
          <p:nvPr/>
        </p:nvSpPr>
        <p:spPr>
          <a:xfrm>
            <a:off x="615497" y="2919641"/>
            <a:ext cx="188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E948C4-E105-4ABB-8A15-DEE9CEA0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62629"/>
            <a:ext cx="7315199" cy="44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0E94E0-D4EE-48A4-AA20-C563DE1D1EB6}"/>
              </a:ext>
            </a:extLst>
          </p:cNvPr>
          <p:cNvCxnSpPr>
            <a:stCxn id="11" idx="3"/>
          </p:cNvCxnSpPr>
          <p:nvPr/>
        </p:nvCxnSpPr>
        <p:spPr>
          <a:xfrm>
            <a:off x="2497195" y="3104307"/>
            <a:ext cx="4164862" cy="1438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8329EC-C6E6-4372-B88C-337F73A8C900}"/>
              </a:ext>
            </a:extLst>
          </p:cNvPr>
          <p:cNvCxnSpPr/>
          <p:nvPr/>
        </p:nvCxnSpPr>
        <p:spPr>
          <a:xfrm flipV="1">
            <a:off x="2119086" y="5312229"/>
            <a:ext cx="3730171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89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93E7-DA66-453E-A38C-FF8DCE1B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9FAE8-95B3-46E9-8BC8-F3A874FA5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1" y="3860604"/>
            <a:ext cx="4512860" cy="213076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Caused by:</a:t>
            </a:r>
          </a:p>
          <a:p>
            <a:pPr marL="0" indent="0">
              <a:buNone/>
            </a:pPr>
            <a:r>
              <a:rPr lang="en-US" sz="2000" dirty="0"/>
              <a:t>Gravitational Pull of the sun and moon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901A2-1ED0-45B6-94CE-71F68AE9F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3860604"/>
            <a:ext cx="5646349" cy="273126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Types:</a:t>
            </a:r>
          </a:p>
          <a:p>
            <a:pPr marL="0" indent="0">
              <a:buNone/>
            </a:pPr>
            <a:r>
              <a:rPr lang="en-US" sz="2000" dirty="0"/>
              <a:t>Low tides</a:t>
            </a:r>
          </a:p>
          <a:p>
            <a:pPr marL="0" indent="0">
              <a:buNone/>
            </a:pPr>
            <a:r>
              <a:rPr lang="en-US" sz="2000" dirty="0"/>
              <a:t>High tides</a:t>
            </a:r>
          </a:p>
          <a:p>
            <a:pPr marL="0" indent="0">
              <a:buNone/>
            </a:pPr>
            <a:r>
              <a:rPr lang="en-US" sz="2000" dirty="0"/>
              <a:t>Neap tides</a:t>
            </a:r>
          </a:p>
          <a:p>
            <a:pPr marL="0" indent="0">
              <a:buNone/>
            </a:pPr>
            <a:r>
              <a:rPr lang="en-US" sz="2000" dirty="0"/>
              <a:t>Spring tides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D7A88-076E-40E2-A123-F50B1581DE5B}"/>
              </a:ext>
            </a:extLst>
          </p:cNvPr>
          <p:cNvSpPr txBox="1"/>
          <p:nvPr/>
        </p:nvSpPr>
        <p:spPr>
          <a:xfrm>
            <a:off x="1219199" y="2088107"/>
            <a:ext cx="9234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continuous rise and fall of water in seas and oceans</a:t>
            </a:r>
          </a:p>
          <a:p>
            <a:endParaRPr lang="en-US" sz="2000" dirty="0"/>
          </a:p>
          <a:p>
            <a:r>
              <a:rPr lang="en-US" sz="2000" dirty="0"/>
              <a:t>The moon has the biggest effect on tides.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929B8-0376-4620-A15C-24AF24413E38}"/>
              </a:ext>
            </a:extLst>
          </p:cNvPr>
          <p:cNvSpPr txBox="1"/>
          <p:nvPr/>
        </p:nvSpPr>
        <p:spPr>
          <a:xfrm>
            <a:off x="8242593" y="4631285"/>
            <a:ext cx="153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Everyday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E053B-DA1D-4CDF-B879-7416CE78F098}"/>
              </a:ext>
            </a:extLst>
          </p:cNvPr>
          <p:cNvSpPr txBox="1"/>
          <p:nvPr/>
        </p:nvSpPr>
        <p:spPr>
          <a:xfrm>
            <a:off x="8923910" y="5363026"/>
            <a:ext cx="317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Tied to the moon cycle = 2x a month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1E41505-1ADC-4D7A-830A-6A7A8AF649C3}"/>
              </a:ext>
            </a:extLst>
          </p:cNvPr>
          <p:cNvSpPr/>
          <p:nvPr/>
        </p:nvSpPr>
        <p:spPr>
          <a:xfrm>
            <a:off x="7692571" y="4455886"/>
            <a:ext cx="435429" cy="6531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079A4A4-47B0-4874-867C-B458D8852678}"/>
              </a:ext>
            </a:extLst>
          </p:cNvPr>
          <p:cNvSpPr/>
          <p:nvPr/>
        </p:nvSpPr>
        <p:spPr>
          <a:xfrm>
            <a:off x="8067456" y="5560812"/>
            <a:ext cx="435429" cy="6531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2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910F-2654-4DA3-864C-AABFB26B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Tide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4A34F-0E1E-410C-A86C-4641592520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219200" y="2562548"/>
            <a:ext cx="4437681" cy="294689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397A5E3-F044-497B-9A61-09B47A473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315285" y="2562548"/>
            <a:ext cx="4692230" cy="294689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DAD8C1-2AB1-4775-B94F-55D95A105EEB}"/>
              </a:ext>
            </a:extLst>
          </p:cNvPr>
          <p:cNvSpPr txBox="1"/>
          <p:nvPr/>
        </p:nvSpPr>
        <p:spPr>
          <a:xfrm>
            <a:off x="1558926" y="5903716"/>
            <a:ext cx="188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Tide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B9BD9F-66D5-4F80-BC98-381D2FA07BFA}"/>
              </a:ext>
            </a:extLst>
          </p:cNvPr>
          <p:cNvSpPr txBox="1"/>
          <p:nvPr/>
        </p:nvSpPr>
        <p:spPr>
          <a:xfrm>
            <a:off x="6283321" y="5901136"/>
            <a:ext cx="574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Tides are 90 degrees away from the moon.</a:t>
            </a:r>
          </a:p>
        </p:txBody>
      </p:sp>
    </p:spTree>
    <p:extLst>
      <p:ext uri="{BB962C8B-B14F-4D97-AF65-F5344CB8AC3E}">
        <p14:creationId xmlns:p14="http://schemas.microsoft.com/office/powerpoint/2010/main" val="245766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910F-2654-4DA3-864C-AABFB26B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Tide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4A34F-0E1E-410C-A86C-4641592520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219200" y="2191657"/>
            <a:ext cx="8897257" cy="3976913"/>
          </a:xfrm>
        </p:spPr>
      </p:pic>
    </p:spTree>
    <p:extLst>
      <p:ext uri="{BB962C8B-B14F-4D97-AF65-F5344CB8AC3E}">
        <p14:creationId xmlns:p14="http://schemas.microsoft.com/office/powerpoint/2010/main" val="3587177180"/>
      </p:ext>
    </p:extLst>
  </p:cSld>
  <p:clrMapOvr>
    <a:masterClrMapping/>
  </p:clrMapOvr>
</p:sld>
</file>

<file path=ppt/theme/theme1.xml><?xml version="1.0" encoding="utf-8"?>
<a:theme xmlns:a="http://schemas.openxmlformats.org/drawingml/2006/main" name="AfterhoursVTI">
  <a:themeElements>
    <a:clrScheme name="AnalogousFromDarkSeedLeftStep">
      <a:dk1>
        <a:srgbClr val="000000"/>
      </a:dk1>
      <a:lt1>
        <a:srgbClr val="FFFFFF"/>
      </a:lt1>
      <a:dk2>
        <a:srgbClr val="1B2F30"/>
      </a:dk2>
      <a:lt2>
        <a:srgbClr val="F1F3F0"/>
      </a:lt2>
      <a:accent1>
        <a:srgbClr val="B629E7"/>
      </a:accent1>
      <a:accent2>
        <a:srgbClr val="6832DA"/>
      </a:accent2>
      <a:accent3>
        <a:srgbClr val="293AE7"/>
      </a:accent3>
      <a:accent4>
        <a:srgbClr val="1778D5"/>
      </a:accent4>
      <a:accent5>
        <a:srgbClr val="24BDCA"/>
      </a:accent5>
      <a:accent6>
        <a:srgbClr val="15C589"/>
      </a:accent6>
      <a:hlink>
        <a:srgbClr val="3B95B2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250</Words>
  <Application>Microsoft Office PowerPoint</Application>
  <PresentationFormat>Widescreen</PresentationFormat>
  <Paragraphs>56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Consolas</vt:lpstr>
      <vt:lpstr>Franklin Gothic Heavy</vt:lpstr>
      <vt:lpstr>AfterhoursVTI</vt:lpstr>
      <vt:lpstr>Waves, Currents and Tides </vt:lpstr>
      <vt:lpstr>AKS 3e</vt:lpstr>
      <vt:lpstr>Waves</vt:lpstr>
      <vt:lpstr>Wave examples</vt:lpstr>
      <vt:lpstr>Currents</vt:lpstr>
      <vt:lpstr>Current examples</vt:lpstr>
      <vt:lpstr>Tides</vt:lpstr>
      <vt:lpstr>Tide examples</vt:lpstr>
      <vt:lpstr>Tide examples</vt:lpstr>
      <vt:lpstr>QUIZIZZ (We DO)</vt:lpstr>
      <vt:lpstr>Waves, Currents and Tides Project (You DO)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Waves, Currents and Tides</dc:title>
  <dc:creator>Tametria Gadson</dc:creator>
  <cp:lastModifiedBy>Tametria Gadson</cp:lastModifiedBy>
  <cp:revision>2</cp:revision>
  <dcterms:created xsi:type="dcterms:W3CDTF">2022-01-29T03:00:37Z</dcterms:created>
  <dcterms:modified xsi:type="dcterms:W3CDTF">2022-01-29T06:08:44Z</dcterms:modified>
</cp:coreProperties>
</file>