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1" r:id="rId1"/>
    <p:sldMasterId id="214748367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isheries.noaa.gov/species/humpback-wha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c04b49326_0_1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8c04b49326_0_1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Killer whales are one of the top marine predators.  Different groups of killer whales specialize in different prey.  Some killer whales only eat fish.  Those killer whales whistle to communicate while they are hunting their prey and use clicks to echolocate and find their prey.  Other killer whales only eat other marine mammals.  Those killer whales hunt silently since their prey have such good hearing.  Killer whale grandmothers often lead the pods and teach the younger whales their group’s hunting technique.</a:t>
            </a:r>
            <a:endParaRPr/>
          </a:p>
          <a:p>
            <a:pPr marL="0" lvl="0" indent="0" algn="l" rtl="0">
              <a:spcBef>
                <a:spcPts val="0"/>
              </a:spcBef>
              <a:spcAft>
                <a:spcPts val="0"/>
              </a:spcAft>
              <a:buNone/>
            </a:pPr>
            <a:endParaRPr/>
          </a:p>
          <a:p>
            <a:pPr marL="0" lvl="0" indent="0" algn="l" rtl="0">
              <a:spcBef>
                <a:spcPts val="0"/>
              </a:spcBef>
              <a:spcAft>
                <a:spcPts val="0"/>
              </a:spcAft>
              <a:buNone/>
            </a:pPr>
            <a:r>
              <a:rPr lang="en"/>
              <a:t>More information: https://www.fisheries.noaa.gov/species/killer-whale</a:t>
            </a:r>
            <a:endParaRPr/>
          </a:p>
        </p:txBody>
      </p:sp>
      <p:sp>
        <p:nvSpPr>
          <p:cNvPr id="280" name="Google Shape;280;g8c04b49326_0_12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c04b49326_0_1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8c04b49326_0_14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Blue whales are the largest animal to ever live and can reach lengths of over 100 ft (almost the length of 3 school buses) and weights of up to 330,000 lbs (about the weight of 25 male African bush elephants)!  Blue whales can be seen feeding on krill off the coast of San Diego in the summer.  The calls you are hearing are known as D calls and are associated with feeding.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More information: https://www.fisheries.noaa.gov/species/blue-whale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**we will come back to the gray whale**</a:t>
            </a:r>
            <a:endParaRPr sz="1200"/>
          </a:p>
          <a:p>
            <a:pPr marL="0" lvl="0" indent="0" algn="l" rtl="0">
              <a:spcBef>
                <a:spcPts val="0"/>
              </a:spcBef>
              <a:spcAft>
                <a:spcPts val="0"/>
              </a:spcAft>
              <a:buNone/>
            </a:pPr>
            <a:endParaRPr/>
          </a:p>
        </p:txBody>
      </p:sp>
      <p:sp>
        <p:nvSpPr>
          <p:cNvPr id="294" name="Google Shape;294;g8c04b49326_0_14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f7c16a12b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9f7c16a12b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Example Responses:</a:t>
            </a:r>
            <a:endParaRPr/>
          </a:p>
          <a:p>
            <a:pPr marL="0" lvl="0" indent="0" algn="l" rtl="0">
              <a:spcBef>
                <a:spcPts val="0"/>
              </a:spcBef>
              <a:spcAft>
                <a:spcPts val="0"/>
              </a:spcAft>
              <a:buNone/>
            </a:pPr>
            <a:r>
              <a:rPr lang="en"/>
              <a:t>Frequency - some whales make higher pitched sounds (shorter wavelength), other whales make lower pitched sounds (longer wavelength)</a:t>
            </a:r>
            <a:endParaRPr/>
          </a:p>
          <a:p>
            <a:pPr marL="0" lvl="0" indent="0" algn="l" rtl="0">
              <a:spcBef>
                <a:spcPts val="0"/>
              </a:spcBef>
              <a:spcAft>
                <a:spcPts val="0"/>
              </a:spcAft>
              <a:buNone/>
            </a:pPr>
            <a:r>
              <a:rPr lang="en"/>
              <a:t>Type of sound - some whales click, others whistle, some make groaning sounds</a:t>
            </a:r>
            <a:endParaRPr/>
          </a:p>
          <a:p>
            <a:pPr marL="0" lvl="0" indent="0" algn="l" rtl="0">
              <a:spcBef>
                <a:spcPts val="0"/>
              </a:spcBef>
              <a:spcAft>
                <a:spcPts val="0"/>
              </a:spcAft>
              <a:buNone/>
            </a:pPr>
            <a:endParaRPr/>
          </a:p>
        </p:txBody>
      </p:sp>
      <p:sp>
        <p:nvSpPr>
          <p:cNvPr id="306" name="Google Shape;306;g9f7c16a12b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f7c16a12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f7c16a12b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Frequency: larger whales tend to make lower frequency sounds, smaller whales tend to make higher frequency sounds</a:t>
            </a:r>
            <a:endParaRPr/>
          </a:p>
          <a:p>
            <a:pPr marL="0" lvl="0" indent="0" algn="l" rtl="0">
              <a:spcBef>
                <a:spcPts val="0"/>
              </a:spcBef>
              <a:spcAft>
                <a:spcPts val="0"/>
              </a:spcAft>
              <a:buNone/>
            </a:pPr>
            <a:r>
              <a:rPr lang="en"/>
              <a:t>Types of sound: Whales with teeth (Vaquita, dolphins, sperm whale, killer whale) echolocate to find their prey and whistle to communicate.  These whales make a larger variety of sounds.</a:t>
            </a:r>
            <a:endParaRPr/>
          </a:p>
          <a:p>
            <a:pPr marL="0" lvl="0" indent="0" algn="l" rtl="0">
              <a:spcBef>
                <a:spcPts val="0"/>
              </a:spcBef>
              <a:spcAft>
                <a:spcPts val="0"/>
              </a:spcAft>
              <a:buNone/>
            </a:pPr>
            <a:r>
              <a:rPr lang="en"/>
              <a:t>Whales with baleen (humpback, blue, fin, gray, minke) make group calls (a few call types for the entire group) and some species have males that sing songs.</a:t>
            </a:r>
            <a:endParaRPr/>
          </a:p>
          <a:p>
            <a:pPr marL="0" lvl="0" indent="0" algn="l" rtl="0">
              <a:spcBef>
                <a:spcPts val="0"/>
              </a:spcBef>
              <a:spcAft>
                <a:spcPts val="0"/>
              </a:spcAft>
              <a:buNone/>
            </a:pPr>
            <a:endParaRPr/>
          </a:p>
          <a:p>
            <a:pPr marL="0" lvl="0" indent="0" algn="l" rtl="0">
              <a:spcBef>
                <a:spcPts val="0"/>
              </a:spcBef>
              <a:spcAft>
                <a:spcPts val="0"/>
              </a:spcAft>
              <a:buNone/>
            </a:pPr>
            <a:r>
              <a:rPr lang="en"/>
              <a:t>Low frequency sounds can travel over longer distances than high frequency sounds.  Baleen whales are often spread apart from other members of their species and can use their calls to communicate many miles!</a:t>
            </a:r>
            <a:endParaRPr/>
          </a:p>
          <a:p>
            <a:pPr marL="0" lvl="0" indent="0" algn="l" rtl="0">
              <a:spcBef>
                <a:spcPts val="0"/>
              </a:spcBef>
              <a:spcAft>
                <a:spcPts val="0"/>
              </a:spcAft>
              <a:buNone/>
            </a:pPr>
            <a:r>
              <a:rPr lang="en"/>
              <a:t>Toothed whales do not need to communicate as far since they form tighter groups and are instead communicating and coordinating between whales that are nearby</a:t>
            </a:r>
            <a:endParaRPr/>
          </a:p>
          <a:p>
            <a:pPr marL="0" lvl="0" indent="0" algn="l" rtl="0">
              <a:spcBef>
                <a:spcPts val="0"/>
              </a:spcBef>
              <a:spcAft>
                <a:spcPts val="0"/>
              </a:spcAft>
              <a:buNone/>
            </a:pPr>
            <a:endParaRPr/>
          </a:p>
        </p:txBody>
      </p:sp>
      <p:sp>
        <p:nvSpPr>
          <p:cNvPr id="331" name="Google Shape;331;g9f7c16a12b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9f7c16a12b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9f7c16a12b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Hints: gray whales have baleen and are about 45 ft long (sped up 1.5x to make it audible)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Gray whales are famous for their long migrations between Alaska and Baja California every year.  These calls were recorded while they were migrating.  Gray whales are a conservation success story.  They were once hunted to only a few thousand individuals, but now approximately 30,000 gray whales travel through California waters every year!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More information: https://www.fisheries.noaa.gov/species/gray-whale</a:t>
            </a:r>
            <a:endParaRPr dirty="0"/>
          </a:p>
          <a:p>
            <a:pPr marL="0" lvl="0" indent="0" algn="l" rtl="0">
              <a:spcBef>
                <a:spcPts val="0"/>
              </a:spcBef>
              <a:spcAft>
                <a:spcPts val="0"/>
              </a:spcAft>
              <a:buNone/>
            </a:pPr>
            <a:endParaRPr dirty="0"/>
          </a:p>
        </p:txBody>
      </p:sp>
      <p:sp>
        <p:nvSpPr>
          <p:cNvPr id="356" name="Google Shape;356;g9f7c16a12b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b064fd5d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b064fd5d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Revisit the photo from the beginning if there is time.  Can watch the video at: </a:t>
            </a:r>
            <a:r>
              <a:rPr lang="en-US" dirty="0"/>
              <a:t>https://www.youtube.com/watch?v=n9baocz2qvY&amp;ab_channel=brianorca</a:t>
            </a:r>
            <a:endParaRPr dirty="0"/>
          </a:p>
        </p:txBody>
      </p:sp>
    </p:spTree>
    <p:extLst>
      <p:ext uri="{BB962C8B-B14F-4D97-AF65-F5344CB8AC3E}">
        <p14:creationId xmlns:p14="http://schemas.microsoft.com/office/powerpoint/2010/main" val="47627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b064fd5d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b064fd5d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happening in this picture?  What do you think this picture sounds like?  How do you know?</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c04b4932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c04b4932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students to hold questions until the end of this section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c04b49326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8c04b49326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Humpback whale males sing long, complex songs that can last for an hour or more!</a:t>
            </a:r>
            <a:endParaRPr/>
          </a:p>
          <a:p>
            <a:pPr marL="0" lvl="0" indent="0" algn="l" rtl="0">
              <a:spcBef>
                <a:spcPts val="0"/>
              </a:spcBef>
              <a:spcAft>
                <a:spcPts val="0"/>
              </a:spcAft>
              <a:buNone/>
            </a:pPr>
            <a:r>
              <a:rPr lang="en" sz="1200"/>
              <a:t>We think they sing these songs to attract a mate.</a:t>
            </a:r>
            <a:endParaRPr/>
          </a:p>
          <a:p>
            <a:pPr marL="0" lvl="0" indent="0" algn="l" rtl="0">
              <a:spcBef>
                <a:spcPts val="0"/>
              </a:spcBef>
              <a:spcAft>
                <a:spcPts val="0"/>
              </a:spcAft>
              <a:buNone/>
            </a:pPr>
            <a:r>
              <a:rPr lang="en" sz="1200"/>
              <a:t>Every male in the population sings the same song each winter and the song changes slightly from year to year.</a:t>
            </a:r>
            <a:endParaRPr/>
          </a:p>
          <a:p>
            <a:pPr marL="0" lvl="0" indent="0" algn="l" rtl="0">
              <a:spcBef>
                <a:spcPts val="0"/>
              </a:spcBef>
              <a:spcAft>
                <a:spcPts val="0"/>
              </a:spcAft>
              <a:buNone/>
            </a:pPr>
            <a:r>
              <a:rPr lang="en"/>
              <a:t>More information: </a:t>
            </a:r>
            <a:r>
              <a:rPr lang="en" u="sng">
                <a:solidFill>
                  <a:schemeClr val="hlink"/>
                </a:solidFill>
                <a:hlinkClick r:id="rId3"/>
              </a:rPr>
              <a:t>https://www.fisheries.noaa.gov/species/humpback-whale</a:t>
            </a:r>
            <a:endParaRPr/>
          </a:p>
          <a:p>
            <a:pPr marL="0" lvl="0" indent="0" algn="l" rtl="0">
              <a:spcBef>
                <a:spcPts val="0"/>
              </a:spcBef>
              <a:spcAft>
                <a:spcPts val="0"/>
              </a:spcAft>
              <a:buNone/>
            </a:pPr>
            <a:endParaRPr/>
          </a:p>
        </p:txBody>
      </p:sp>
      <p:sp>
        <p:nvSpPr>
          <p:cNvPr id="152" name="Google Shape;152;g8c04b49326_0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c04b49326_0_4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8c04b49326_0_4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Common dolphins are very common to see!</a:t>
            </a:r>
            <a:endParaRPr sz="1200"/>
          </a:p>
          <a:p>
            <a:pPr marL="0" lvl="0" indent="0" algn="l" rtl="0">
              <a:spcBef>
                <a:spcPts val="0"/>
              </a:spcBef>
              <a:spcAft>
                <a:spcPts val="0"/>
              </a:spcAft>
              <a:buNone/>
            </a:pPr>
            <a:r>
              <a:rPr lang="en" sz="1200"/>
              <a:t>They live in large groups that can sometimes include thousands of other dolphins.  These large groups are called a “super pod”</a:t>
            </a:r>
            <a:endParaRPr sz="1200"/>
          </a:p>
          <a:p>
            <a:pPr marL="0" lvl="0" indent="0" algn="l" rtl="0">
              <a:spcBef>
                <a:spcPts val="0"/>
              </a:spcBef>
              <a:spcAft>
                <a:spcPts val="0"/>
              </a:spcAft>
              <a:buNone/>
            </a:pPr>
            <a:r>
              <a:rPr lang="en" sz="1200"/>
              <a:t>They are constantly making clicks to echolocate (use sound to “see” underwater) and whistling to communicate with each other</a:t>
            </a:r>
            <a:endParaRPr sz="1200"/>
          </a:p>
          <a:p>
            <a:pPr marL="0" lvl="0" indent="0" algn="l" rtl="0">
              <a:spcBef>
                <a:spcPts val="0"/>
              </a:spcBef>
              <a:spcAft>
                <a:spcPts val="0"/>
              </a:spcAft>
              <a:buNone/>
            </a:pPr>
            <a:r>
              <a:rPr lang="en" sz="1200"/>
              <a:t>If you go out on a boat, you will often see them surfing the waves of the boat and leaping out of the water</a:t>
            </a:r>
            <a:endParaRPr sz="1200"/>
          </a:p>
          <a:p>
            <a:pPr marL="0" lvl="0" indent="0" algn="l" rtl="0">
              <a:spcBef>
                <a:spcPts val="0"/>
              </a:spcBef>
              <a:spcAft>
                <a:spcPts val="0"/>
              </a:spcAft>
              <a:buNone/>
            </a:pPr>
            <a:r>
              <a:rPr lang="en" sz="1200"/>
              <a:t>More information: https://www.fisheries.noaa.gov/species/short-beaked-common-dolphin</a:t>
            </a:r>
            <a:endParaRPr sz="1200"/>
          </a:p>
          <a:p>
            <a:pPr marL="0" lvl="0" indent="0" algn="l" rtl="0">
              <a:spcBef>
                <a:spcPts val="0"/>
              </a:spcBef>
              <a:spcAft>
                <a:spcPts val="0"/>
              </a:spcAft>
              <a:buNone/>
            </a:pPr>
            <a:endParaRPr/>
          </a:p>
        </p:txBody>
      </p:sp>
      <p:sp>
        <p:nvSpPr>
          <p:cNvPr id="179" name="Google Shape;179;g8c04b49326_0_4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c04b49326_0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8c04b49326_0_5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This sound is a fin whale male song.  It is sped up so that you can hear it because it is produced at such low frequencies, we would need fancy speakers to be able to hear it!  Fin whale males produce their low-frequency pulses in precise patterns of rhythms and frequencies.  These sounds are also extremely loud (high amplitude) and can be heard by other whales many miles away.</a:t>
            </a:r>
            <a:endParaRPr/>
          </a:p>
          <a:p>
            <a:pPr marL="0" lvl="0" indent="0" algn="l" rtl="0">
              <a:spcBef>
                <a:spcPts val="0"/>
              </a:spcBef>
              <a:spcAft>
                <a:spcPts val="0"/>
              </a:spcAft>
              <a:buNone/>
            </a:pPr>
            <a:r>
              <a:rPr lang="en"/>
              <a:t>More information: https://www.fisheries.noaa.gov/species/fin-whale</a:t>
            </a:r>
            <a:endParaRPr/>
          </a:p>
        </p:txBody>
      </p:sp>
      <p:sp>
        <p:nvSpPr>
          <p:cNvPr id="204" name="Google Shape;204;g8c04b49326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c04b49326_0_7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8c04b49326_0_7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Vaquita porpoises produce these clicks.  Vaquitas are the smallest whale species and grow to lengths of 4-5 ft!  They are also the most endangered species with less than 30 individuals left.  They only live in the northern part of the Gulf of California.  They are so endangered because they become entangled in nets that people are using for fishing.</a:t>
            </a:r>
            <a:endParaRPr sz="1200"/>
          </a:p>
          <a:p>
            <a:pPr marL="0" lvl="0" indent="0" algn="l" rtl="0">
              <a:spcBef>
                <a:spcPts val="0"/>
              </a:spcBef>
              <a:spcAft>
                <a:spcPts val="0"/>
              </a:spcAft>
              <a:buNone/>
            </a:pPr>
            <a:r>
              <a:rPr lang="en" sz="1200"/>
              <a:t>More Information: https://www.fisheries.noaa.gov/species/vaquita</a:t>
            </a:r>
            <a:endParaRPr sz="1200"/>
          </a:p>
          <a:p>
            <a:pPr marL="0" lvl="0" indent="0" algn="l" rtl="0">
              <a:spcBef>
                <a:spcPts val="0"/>
              </a:spcBef>
              <a:spcAft>
                <a:spcPts val="0"/>
              </a:spcAft>
              <a:buNone/>
            </a:pPr>
            <a:endParaRPr/>
          </a:p>
        </p:txBody>
      </p:sp>
      <p:sp>
        <p:nvSpPr>
          <p:cNvPr id="226" name="Google Shape;226;g8c04b49326_0_7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c04b49326_0_9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8c04b49326_0_9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Minke (pronounced mink-ee) whales produce this bizarre “boing call”.  The sound is so strange that it took scientists almost 40 years from when they first heard the sound to figure out that the minke whale was making it! Scientists towed a hydrophone (underwater microphone) behind a boat and kept driving in the direction that the sound was coming from.  Eventually they found the minke whale!  A lot is still unknown about these elusive whales!</a:t>
            </a:r>
            <a:endParaRPr sz="1200"/>
          </a:p>
          <a:p>
            <a:pPr marL="0" lvl="0" indent="0" algn="l" rtl="0">
              <a:spcBef>
                <a:spcPts val="0"/>
              </a:spcBef>
              <a:spcAft>
                <a:spcPts val="0"/>
              </a:spcAft>
              <a:buNone/>
            </a:pPr>
            <a:r>
              <a:rPr lang="en" sz="1200"/>
              <a:t>More information: https://www.fisheries.noaa.gov/species/minke-whale</a:t>
            </a:r>
            <a:endParaRPr sz="1200"/>
          </a:p>
          <a:p>
            <a:pPr marL="0" lvl="0" indent="0" algn="l" rtl="0">
              <a:spcBef>
                <a:spcPts val="0"/>
              </a:spcBef>
              <a:spcAft>
                <a:spcPts val="0"/>
              </a:spcAft>
              <a:buNone/>
            </a:pPr>
            <a:r>
              <a:rPr lang="en" sz="1200"/>
              <a:t> </a:t>
            </a:r>
            <a:endParaRPr/>
          </a:p>
          <a:p>
            <a:pPr marL="0" lvl="0" indent="0" algn="l" rtl="0">
              <a:spcBef>
                <a:spcPts val="0"/>
              </a:spcBef>
              <a:spcAft>
                <a:spcPts val="0"/>
              </a:spcAft>
              <a:buNone/>
            </a:pPr>
            <a:endParaRPr/>
          </a:p>
        </p:txBody>
      </p:sp>
      <p:sp>
        <p:nvSpPr>
          <p:cNvPr id="246" name="Google Shape;246;g8c04b49326_0_9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c04b49326_0_1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8c04b49326_0_1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Sperm whales are the largest species of toothed whales (odontocetes) and use clicks to communicate with each other and to echolocate.  They dive deep in the ocean in search of their squid prey.  They make these intense clicks which bounce off whatever is in front of them.  When the whale hears the echo from their click, it is able to tell what is in front of them and how far away it is from them.  As they get closer to their prey, they click faster and faster until their clicks sound like a creak, which is when they are grabbing the squid.  Although we have never seen a sperm whale eating a squid, sperm whales often have scars on their body from squid suckers, so we think they are probably battling each other in the dark.</a:t>
            </a:r>
            <a:endParaRPr/>
          </a:p>
          <a:p>
            <a:pPr marL="0" lvl="0" indent="0" algn="l" rtl="0">
              <a:spcBef>
                <a:spcPts val="0"/>
              </a:spcBef>
              <a:spcAft>
                <a:spcPts val="0"/>
              </a:spcAft>
              <a:buNone/>
            </a:pPr>
            <a:endParaRPr/>
          </a:p>
          <a:p>
            <a:pPr marL="0" lvl="0" indent="0" algn="l" rtl="0">
              <a:spcBef>
                <a:spcPts val="0"/>
              </a:spcBef>
              <a:spcAft>
                <a:spcPts val="0"/>
              </a:spcAft>
              <a:buNone/>
            </a:pPr>
            <a:r>
              <a:rPr lang="en"/>
              <a:t>More information: https://www.fisheries.noaa.gov/species/sperm-whale</a:t>
            </a:r>
            <a:endParaRPr/>
          </a:p>
          <a:p>
            <a:pPr marL="0" lvl="0" indent="0" algn="l" rtl="0">
              <a:spcBef>
                <a:spcPts val="0"/>
              </a:spcBef>
              <a:spcAft>
                <a:spcPts val="0"/>
              </a:spcAft>
              <a:buNone/>
            </a:pPr>
            <a:endParaRPr/>
          </a:p>
        </p:txBody>
      </p:sp>
      <p:sp>
        <p:nvSpPr>
          <p:cNvPr id="264" name="Google Shape;264;g8c04b49326_0_1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1600"/>
              </a:spcBef>
              <a:spcAft>
                <a:spcPts val="0"/>
              </a:spcAft>
              <a:buClr>
                <a:schemeClr val="lt1"/>
              </a:buClr>
              <a:buSzPts val="1400"/>
              <a:buChar char="○"/>
              <a:defRPr/>
            </a:lvl2pPr>
            <a:lvl3pPr marL="1371600" lvl="2" indent="-317500" algn="l" rtl="0">
              <a:lnSpc>
                <a:spcPct val="90000"/>
              </a:lnSpc>
              <a:spcBef>
                <a:spcPts val="1600"/>
              </a:spcBef>
              <a:spcAft>
                <a:spcPts val="0"/>
              </a:spcAft>
              <a:buClr>
                <a:schemeClr val="lt1"/>
              </a:buClr>
              <a:buSzPts val="1400"/>
              <a:buChar char="■"/>
              <a:defRPr/>
            </a:lvl3pPr>
            <a:lvl4pPr marL="1828800" lvl="3" indent="-317500" algn="l" rtl="0">
              <a:lnSpc>
                <a:spcPct val="90000"/>
              </a:lnSpc>
              <a:spcBef>
                <a:spcPts val="1600"/>
              </a:spcBef>
              <a:spcAft>
                <a:spcPts val="0"/>
              </a:spcAft>
              <a:buClr>
                <a:schemeClr val="lt1"/>
              </a:buClr>
              <a:buSzPts val="1400"/>
              <a:buChar char="●"/>
              <a:defRPr/>
            </a:lvl4pPr>
            <a:lvl5pPr marL="2286000" lvl="4" indent="-317500" algn="l" rtl="0">
              <a:lnSpc>
                <a:spcPct val="90000"/>
              </a:lnSpc>
              <a:spcBef>
                <a:spcPts val="1600"/>
              </a:spcBef>
              <a:spcAft>
                <a:spcPts val="0"/>
              </a:spcAft>
              <a:buClr>
                <a:schemeClr val="lt1"/>
              </a:buClr>
              <a:buSzPts val="1400"/>
              <a:buChar char="○"/>
              <a:defRPr/>
            </a:lvl5pPr>
            <a:lvl6pPr marL="2743200" lvl="5" indent="-317500" algn="l" rtl="0">
              <a:lnSpc>
                <a:spcPct val="90000"/>
              </a:lnSpc>
              <a:spcBef>
                <a:spcPts val="1600"/>
              </a:spcBef>
              <a:spcAft>
                <a:spcPts val="0"/>
              </a:spcAft>
              <a:buClr>
                <a:schemeClr val="lt1"/>
              </a:buClr>
              <a:buSzPts val="1400"/>
              <a:buChar char="■"/>
              <a:defRPr/>
            </a:lvl6pPr>
            <a:lvl7pPr marL="3200400" lvl="6" indent="-317500" algn="l" rtl="0">
              <a:lnSpc>
                <a:spcPct val="90000"/>
              </a:lnSpc>
              <a:spcBef>
                <a:spcPts val="1600"/>
              </a:spcBef>
              <a:spcAft>
                <a:spcPts val="0"/>
              </a:spcAft>
              <a:buClr>
                <a:schemeClr val="lt1"/>
              </a:buClr>
              <a:buSzPts val="1400"/>
              <a:buChar char="●"/>
              <a:defRPr/>
            </a:lvl7pPr>
            <a:lvl8pPr marL="3657600" lvl="7" indent="-317500" algn="l" rtl="0">
              <a:lnSpc>
                <a:spcPct val="90000"/>
              </a:lnSpc>
              <a:spcBef>
                <a:spcPts val="1600"/>
              </a:spcBef>
              <a:spcAft>
                <a:spcPts val="0"/>
              </a:spcAft>
              <a:buClr>
                <a:schemeClr val="lt1"/>
              </a:buClr>
              <a:buSzPts val="1400"/>
              <a:buChar char="○"/>
              <a:defRPr/>
            </a:lvl8pPr>
            <a:lvl9pPr marL="4114800" lvl="8" indent="-317500" algn="l" rtl="0">
              <a:lnSpc>
                <a:spcPct val="90000"/>
              </a:lnSpc>
              <a:spcBef>
                <a:spcPts val="1600"/>
              </a:spcBef>
              <a:spcAft>
                <a:spcPts val="1600"/>
              </a:spcAft>
              <a:buClr>
                <a:schemeClr val="lt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lt1"/>
              </a:buClr>
              <a:buSzPts val="1800"/>
              <a:buNone/>
              <a:defRPr sz="1800"/>
            </a:lvl1pPr>
            <a:lvl2pPr lvl="1" algn="ctr" rtl="0">
              <a:lnSpc>
                <a:spcPct val="90000"/>
              </a:lnSpc>
              <a:spcBef>
                <a:spcPts val="400"/>
              </a:spcBef>
              <a:spcAft>
                <a:spcPts val="0"/>
              </a:spcAft>
              <a:buClr>
                <a:schemeClr val="lt1"/>
              </a:buClr>
              <a:buSzPts val="1500"/>
              <a:buNone/>
              <a:defRPr sz="1500"/>
            </a:lvl2pPr>
            <a:lvl3pPr lvl="2" algn="ctr" rtl="0">
              <a:lnSpc>
                <a:spcPct val="90000"/>
              </a:lnSpc>
              <a:spcBef>
                <a:spcPts val="400"/>
              </a:spcBef>
              <a:spcAft>
                <a:spcPts val="0"/>
              </a:spcAft>
              <a:buClr>
                <a:schemeClr val="lt1"/>
              </a:buClr>
              <a:buSzPts val="1400"/>
              <a:buNone/>
              <a:defRPr sz="1400"/>
            </a:lvl3pPr>
            <a:lvl4pPr lvl="3" algn="ctr" rtl="0">
              <a:lnSpc>
                <a:spcPct val="90000"/>
              </a:lnSpc>
              <a:spcBef>
                <a:spcPts val="400"/>
              </a:spcBef>
              <a:spcAft>
                <a:spcPts val="0"/>
              </a:spcAft>
              <a:buClr>
                <a:schemeClr val="lt1"/>
              </a:buClr>
              <a:buSzPts val="1200"/>
              <a:buNone/>
              <a:defRPr sz="1200"/>
            </a:lvl4pPr>
            <a:lvl5pPr lvl="4" algn="ctr" rtl="0">
              <a:lnSpc>
                <a:spcPct val="90000"/>
              </a:lnSpc>
              <a:spcBef>
                <a:spcPts val="400"/>
              </a:spcBef>
              <a:spcAft>
                <a:spcPts val="0"/>
              </a:spcAft>
              <a:buClr>
                <a:schemeClr val="lt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sp>
        <p:nvSpPr>
          <p:cNvPr id="77" name="Google Shape;7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3" name="Google Shape;83;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4" name="Google Shape;8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6" name="Google Shape;8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1"/>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90" name="Google Shape;90;p1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91" name="Google Shape;91;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1"/>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92" name="Google Shape;92;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93" name="Google Shape;9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lt1"/>
              </a:buClr>
              <a:buSzPts val="2400"/>
              <a:buChar char="•"/>
              <a:defRPr sz="2400"/>
            </a:lvl1pPr>
            <a:lvl2pPr marL="914400" lvl="1" indent="-361950" algn="l" rtl="0">
              <a:lnSpc>
                <a:spcPct val="90000"/>
              </a:lnSpc>
              <a:spcBef>
                <a:spcPts val="400"/>
              </a:spcBef>
              <a:spcAft>
                <a:spcPts val="0"/>
              </a:spcAft>
              <a:buClr>
                <a:schemeClr val="lt1"/>
              </a:buClr>
              <a:buSzPts val="2100"/>
              <a:buChar char="•"/>
              <a:defRPr sz="2100"/>
            </a:lvl2pPr>
            <a:lvl3pPr marL="1371600" lvl="2" indent="-342900" algn="l" rtl="0">
              <a:lnSpc>
                <a:spcPct val="90000"/>
              </a:lnSpc>
              <a:spcBef>
                <a:spcPts val="400"/>
              </a:spcBef>
              <a:spcAft>
                <a:spcPts val="0"/>
              </a:spcAft>
              <a:buClr>
                <a:schemeClr val="lt1"/>
              </a:buClr>
              <a:buSzPts val="1800"/>
              <a:buChar char="•"/>
              <a:defRPr sz="1800"/>
            </a:lvl3pPr>
            <a:lvl4pPr marL="1828800" lvl="3" indent="-323850" algn="l" rtl="0">
              <a:lnSpc>
                <a:spcPct val="90000"/>
              </a:lnSpc>
              <a:spcBef>
                <a:spcPts val="400"/>
              </a:spcBef>
              <a:spcAft>
                <a:spcPts val="0"/>
              </a:spcAft>
              <a:buClr>
                <a:schemeClr val="lt1"/>
              </a:buClr>
              <a:buSzPts val="1500"/>
              <a:buChar char="•"/>
              <a:defRPr sz="1500"/>
            </a:lvl4pPr>
            <a:lvl5pPr marL="2286000" lvl="4" indent="-323850" algn="l" rtl="0">
              <a:lnSpc>
                <a:spcPct val="90000"/>
              </a:lnSpc>
              <a:spcBef>
                <a:spcPts val="400"/>
              </a:spcBef>
              <a:spcAft>
                <a:spcPts val="0"/>
              </a:spcAft>
              <a:buClr>
                <a:schemeClr val="lt1"/>
              </a:buClr>
              <a:buSzPts val="1500"/>
              <a:buChar char="•"/>
              <a:defRPr sz="1500"/>
            </a:lvl5pPr>
            <a:lvl6pPr marL="2743200" lvl="5" indent="-323850" algn="l" rtl="0">
              <a:lnSpc>
                <a:spcPct val="90000"/>
              </a:lnSpc>
              <a:spcBef>
                <a:spcPts val="400"/>
              </a:spcBef>
              <a:spcAft>
                <a:spcPts val="0"/>
              </a:spcAft>
              <a:buClr>
                <a:schemeClr val="lt1"/>
              </a:buClr>
              <a:buSzPts val="1500"/>
              <a:buChar char="•"/>
              <a:defRPr sz="1500"/>
            </a:lvl6pPr>
            <a:lvl7pPr marL="3200400" lvl="6" indent="-323850" algn="l" rtl="0">
              <a:lnSpc>
                <a:spcPct val="90000"/>
              </a:lnSpc>
              <a:spcBef>
                <a:spcPts val="400"/>
              </a:spcBef>
              <a:spcAft>
                <a:spcPts val="0"/>
              </a:spcAft>
              <a:buClr>
                <a:schemeClr val="lt1"/>
              </a:buClr>
              <a:buSzPts val="1500"/>
              <a:buChar char="•"/>
              <a:defRPr sz="1500"/>
            </a:lvl7pPr>
            <a:lvl8pPr marL="3657600" lvl="7" indent="-323850" algn="l" rtl="0">
              <a:lnSpc>
                <a:spcPct val="90000"/>
              </a:lnSpc>
              <a:spcBef>
                <a:spcPts val="400"/>
              </a:spcBef>
              <a:spcAft>
                <a:spcPts val="0"/>
              </a:spcAft>
              <a:buClr>
                <a:schemeClr val="lt1"/>
              </a:buClr>
              <a:buSzPts val="1500"/>
              <a:buChar char="•"/>
              <a:defRPr sz="1500"/>
            </a:lvl8pPr>
            <a:lvl9pPr marL="4114800" lvl="8" indent="-323850" algn="l" rtl="0">
              <a:lnSpc>
                <a:spcPct val="90000"/>
              </a:lnSpc>
              <a:spcBef>
                <a:spcPts val="400"/>
              </a:spcBef>
              <a:spcAft>
                <a:spcPts val="0"/>
              </a:spcAft>
              <a:buClr>
                <a:schemeClr val="lt1"/>
              </a:buClr>
              <a:buSzPts val="1500"/>
              <a:buChar char="•"/>
              <a:defRPr sz="1500"/>
            </a:lvl9pPr>
          </a:lstStyle>
          <a:p>
            <a:endParaRPr/>
          </a:p>
        </p:txBody>
      </p:sp>
      <p:sp>
        <p:nvSpPr>
          <p:cNvPr id="108" name="Google Shape;108;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09" name="Google Shape;10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lt1"/>
              </a:buClr>
              <a:buSzPts val="2100"/>
              <a:buFont typeface="Arial"/>
              <a:buNone/>
              <a:defRPr sz="2100" b="0" i="0" u="none" strike="noStrike" cap="none">
                <a:solidFill>
                  <a:schemeClr val="lt1"/>
                </a:solidFill>
                <a:latin typeface="Calibri"/>
                <a:ea typeface="Calibri"/>
                <a:cs typeface="Calibri"/>
                <a:sym typeface="Calibri"/>
              </a:defRPr>
            </a:lvl2pPr>
            <a:lvl3pPr marR="0" lvl="2" algn="l" rtl="0">
              <a:lnSpc>
                <a:spcPct val="90000"/>
              </a:lnSpc>
              <a:spcBef>
                <a:spcPts val="4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4pPr>
            <a:lvl5pPr marR="0" lvl="4"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5pPr>
            <a:lvl6pPr marR="0" lvl="5"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6pPr>
            <a:lvl7pPr marR="0" lvl="6"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7pPr>
            <a:lvl8pPr marR="0" lvl="7"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8pPr>
            <a:lvl9pPr marR="0" lvl="8"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9pPr>
          </a:lstStyle>
          <a:p>
            <a:endParaRPr/>
          </a:p>
        </p:txBody>
      </p:sp>
      <p:sp>
        <p:nvSpPr>
          <p:cNvPr id="115" name="Google Shape;115;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9.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jpg"/><Relationship Id="rId5" Type="http://schemas.openxmlformats.org/officeDocument/2006/relationships/image" Target="../media/image5.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slideLayout" Target="../slideLayouts/slideLayout13.xml"/><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notesSlide" Target="../notesSlides/notesSlide14.xml"/><Relationship Id="rId9" Type="http://schemas.openxmlformats.org/officeDocument/2006/relationships/image" Target="../media/image8.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9baocz2qvY&amp;ab_channel=brianorca"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slideLayout" Target="../slideLayouts/slideLayout13.xml"/><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notesSlide" Target="../notesSlides/notesSlide4.xml"/><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notesSlide" Target="../notesSlides/notesSlide5.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image" Target="../media/image7.jpg"/><Relationship Id="rId12" Type="http://schemas.openxmlformats.org/officeDocument/2006/relationships/image" Target="../media/image1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11" Type="http://schemas.openxmlformats.org/officeDocument/2006/relationships/image" Target="../media/image12.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notesSlide" Target="../notesSlides/notesSlide6.xm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g"/><Relationship Id="rId11" Type="http://schemas.openxmlformats.org/officeDocument/2006/relationships/image" Target="../media/image13.png"/><Relationship Id="rId5" Type="http://schemas.openxmlformats.org/officeDocument/2006/relationships/image" Target="../media/image5.jpg"/><Relationship Id="rId10" Type="http://schemas.openxmlformats.org/officeDocument/2006/relationships/image" Target="../media/image12.png"/><Relationship Id="rId4" Type="http://schemas.openxmlformats.org/officeDocument/2006/relationships/notesSlide" Target="../notesSlides/notesSlide7.xml"/><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jpg"/><Relationship Id="rId5" Type="http://schemas.openxmlformats.org/officeDocument/2006/relationships/image" Target="../media/image5.jpg"/><Relationship Id="rId10" Type="http://schemas.openxmlformats.org/officeDocument/2006/relationships/image" Target="../media/image13.png"/><Relationship Id="rId4" Type="http://schemas.openxmlformats.org/officeDocument/2006/relationships/notesSlide" Target="../notesSlides/notesSlide8.xml"/><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notesSlide" Target="../notesSlides/notesSlide9.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p:cNvPicPr preferRelativeResize="0"/>
          <p:nvPr/>
        </p:nvPicPr>
        <p:blipFill rotWithShape="1">
          <a:blip r:embed="rId3">
            <a:alphaModFix amt="48000"/>
          </a:blip>
          <a:srcRect t="4699" b="10926"/>
          <a:stretch/>
        </p:blipFill>
        <p:spPr>
          <a:xfrm>
            <a:off x="0" y="0"/>
            <a:ext cx="9144000" cy="5143500"/>
          </a:xfrm>
          <a:prstGeom prst="rect">
            <a:avLst/>
          </a:prstGeom>
          <a:noFill/>
          <a:ln>
            <a:noFill/>
          </a:ln>
        </p:spPr>
      </p:pic>
      <p:sp>
        <p:nvSpPr>
          <p:cNvPr id="136" name="Google Shape;136;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741B47"/>
                </a:solidFill>
              </a:rPr>
              <a:t>Do you speak whale?</a:t>
            </a:r>
            <a:endParaRPr>
              <a:solidFill>
                <a:srgbClr val="741B47"/>
              </a:solidFill>
            </a:endParaRPr>
          </a:p>
        </p:txBody>
      </p:sp>
      <p:sp>
        <p:nvSpPr>
          <p:cNvPr id="137" name="Google Shape;137;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73763"/>
                </a:solidFill>
              </a:rPr>
              <a:t>Regina Guazzo, PhD</a:t>
            </a:r>
            <a:endParaRPr dirty="0">
              <a:solidFill>
                <a:srgbClr val="073763"/>
              </a:solidFill>
            </a:endParaRPr>
          </a:p>
          <a:p>
            <a:pPr marL="0" lvl="0" indent="0" algn="ctr" rtl="0">
              <a:spcBef>
                <a:spcPts val="0"/>
              </a:spcBef>
              <a:spcAft>
                <a:spcPts val="0"/>
              </a:spcAft>
              <a:buNone/>
            </a:pPr>
            <a:r>
              <a:rPr lang="en-US" dirty="0">
                <a:solidFill>
                  <a:srgbClr val="073763"/>
                </a:solidFill>
              </a:rPr>
              <a:t>Oceanographer</a:t>
            </a:r>
            <a:endParaRPr dirty="0">
              <a:solidFill>
                <a:srgbClr val="073763"/>
              </a:solidFill>
            </a:endParaRPr>
          </a:p>
          <a:p>
            <a:pPr marL="0" lvl="0" indent="0" algn="ctr" rtl="0">
              <a:spcBef>
                <a:spcPts val="0"/>
              </a:spcBef>
              <a:spcAft>
                <a:spcPts val="0"/>
              </a:spcAft>
              <a:buNone/>
            </a:pPr>
            <a:r>
              <a:rPr lang="en" dirty="0">
                <a:solidFill>
                  <a:srgbClr val="073763"/>
                </a:solidFill>
              </a:rPr>
              <a:t>U.S. Navy</a:t>
            </a:r>
            <a:endParaRPr dirty="0">
              <a:solidFill>
                <a:srgbClr val="07376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5"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283" name="Google Shape;283;p35" descr="Image result for orca"/>
          <p:cNvPicPr preferRelativeResize="0"/>
          <p:nvPr/>
        </p:nvPicPr>
        <p:blipFill rotWithShape="1">
          <a:blip r:embed="rId6">
            <a:alphaModFix/>
          </a:blip>
          <a:srcRect/>
          <a:stretch/>
        </p:blipFill>
        <p:spPr>
          <a:xfrm>
            <a:off x="5726315" y="3773917"/>
            <a:ext cx="3372279" cy="1319052"/>
          </a:xfrm>
          <a:prstGeom prst="rect">
            <a:avLst/>
          </a:prstGeom>
          <a:noFill/>
          <a:ln>
            <a:noFill/>
          </a:ln>
        </p:spPr>
      </p:pic>
      <p:pic>
        <p:nvPicPr>
          <p:cNvPr id="284" name="Google Shape;284;p35"/>
          <p:cNvPicPr preferRelativeResize="0"/>
          <p:nvPr/>
        </p:nvPicPr>
        <p:blipFill rotWithShape="1">
          <a:blip r:embed="rId7">
            <a:alphaModFix/>
          </a:blip>
          <a:srcRect/>
          <a:stretch/>
        </p:blipFill>
        <p:spPr>
          <a:xfrm>
            <a:off x="45408" y="3692484"/>
            <a:ext cx="2383227" cy="1411317"/>
          </a:xfrm>
          <a:prstGeom prst="rect">
            <a:avLst/>
          </a:prstGeom>
          <a:noFill/>
          <a:ln>
            <a:noFill/>
          </a:ln>
        </p:spPr>
      </p:pic>
      <p:sp>
        <p:nvSpPr>
          <p:cNvPr id="285" name="Google Shape;285;p35"/>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286" name="Google Shape;286;p35"/>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287" name="Google Shape;287;p35"/>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sp>
        <p:nvSpPr>
          <p:cNvPr id="288" name="Google Shape;288;p35"/>
          <p:cNvSpPr/>
          <p:nvPr/>
        </p:nvSpPr>
        <p:spPr>
          <a:xfrm rot="-708615" flipH="1">
            <a:off x="4885223" y="3228964"/>
            <a:ext cx="4225362" cy="2124458"/>
          </a:xfrm>
          <a:prstGeom prst="irregularSeal2">
            <a:avLst/>
          </a:prstGeom>
          <a:noFill/>
          <a:ln w="76200" cap="flat" cmpd="sng">
            <a:solidFill>
              <a:srgbClr val="99F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9" name="Google Shape;289;p35"/>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2" name="Slide10">
            <a:hlinkClick r:id="" action="ppaction://media"/>
            <a:extLst>
              <a:ext uri="{FF2B5EF4-FFF2-40B4-BE49-F238E27FC236}">
                <a16:creationId xmlns:a16="http://schemas.microsoft.com/office/drawing/2014/main" id="{B52CE283-4A14-4809-81D3-6A766E3F4C2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344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0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6"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297" name="Google Shape;297;p36"/>
          <p:cNvPicPr preferRelativeResize="0"/>
          <p:nvPr/>
        </p:nvPicPr>
        <p:blipFill rotWithShape="1">
          <a:blip r:embed="rId6">
            <a:alphaModFix/>
          </a:blip>
          <a:srcRect/>
          <a:stretch/>
        </p:blipFill>
        <p:spPr>
          <a:xfrm>
            <a:off x="45408" y="3692484"/>
            <a:ext cx="2383227" cy="1411317"/>
          </a:xfrm>
          <a:prstGeom prst="rect">
            <a:avLst/>
          </a:prstGeom>
          <a:noFill/>
          <a:ln>
            <a:noFill/>
          </a:ln>
        </p:spPr>
      </p:pic>
      <p:sp>
        <p:nvSpPr>
          <p:cNvPr id="298" name="Google Shape;298;p36"/>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299" name="Google Shape;299;p36"/>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sp>
        <p:nvSpPr>
          <p:cNvPr id="300" name="Google Shape;300;p36"/>
          <p:cNvSpPr/>
          <p:nvPr/>
        </p:nvSpPr>
        <p:spPr>
          <a:xfrm rot="739515" flipH="1">
            <a:off x="2300779" y="388807"/>
            <a:ext cx="4225419" cy="2124403"/>
          </a:xfrm>
          <a:prstGeom prst="irregularSeal2">
            <a:avLst/>
          </a:prstGeom>
          <a:noFill/>
          <a:ln w="76200" cap="flat" cmpd="sng">
            <a:solidFill>
              <a:srgbClr val="FF66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 name="Google Shape;301;p36"/>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2" name="Slide11">
            <a:hlinkClick r:id="" action="ppaction://media"/>
            <a:extLst>
              <a:ext uri="{FF2B5EF4-FFF2-40B4-BE49-F238E27FC236}">
                <a16:creationId xmlns:a16="http://schemas.microsoft.com/office/drawing/2014/main" id="{50F13575-D118-4C6C-9234-EA23895E6A6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344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0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7"/>
          <p:cNvPicPr preferRelativeResize="0"/>
          <p:nvPr/>
        </p:nvPicPr>
        <p:blipFill rotWithShape="1">
          <a:blip r:embed="rId3">
            <a:alphaModFix/>
          </a:blip>
          <a:srcRect/>
          <a:stretch/>
        </p:blipFill>
        <p:spPr>
          <a:xfrm>
            <a:off x="383920" y="758101"/>
            <a:ext cx="2175184" cy="1631938"/>
          </a:xfrm>
          <a:prstGeom prst="rect">
            <a:avLst/>
          </a:prstGeom>
          <a:noFill/>
          <a:ln>
            <a:noFill/>
          </a:ln>
        </p:spPr>
      </p:pic>
      <p:pic>
        <p:nvPicPr>
          <p:cNvPr id="309" name="Google Shape;309;p37" descr="Image result for blue whale"/>
          <p:cNvPicPr preferRelativeResize="0"/>
          <p:nvPr/>
        </p:nvPicPr>
        <p:blipFill rotWithShape="1">
          <a:blip r:embed="rId4">
            <a:alphaModFix/>
          </a:blip>
          <a:srcRect t="11632" b="8367"/>
          <a:stretch/>
        </p:blipFill>
        <p:spPr>
          <a:xfrm>
            <a:off x="3055320" y="760228"/>
            <a:ext cx="3033360" cy="1213346"/>
          </a:xfrm>
          <a:prstGeom prst="rect">
            <a:avLst/>
          </a:prstGeom>
          <a:noFill/>
          <a:ln>
            <a:noFill/>
          </a:ln>
        </p:spPr>
      </p:pic>
      <p:pic>
        <p:nvPicPr>
          <p:cNvPr id="310" name="Google Shape;310;p37" descr="Image result for fin whale"/>
          <p:cNvPicPr preferRelativeResize="0"/>
          <p:nvPr/>
        </p:nvPicPr>
        <p:blipFill rotWithShape="1">
          <a:blip r:embed="rId5">
            <a:alphaModFix/>
          </a:blip>
          <a:srcRect/>
          <a:stretch/>
        </p:blipFill>
        <p:spPr>
          <a:xfrm>
            <a:off x="62952" y="2474300"/>
            <a:ext cx="2834805" cy="1133923"/>
          </a:xfrm>
          <a:prstGeom prst="rect">
            <a:avLst/>
          </a:prstGeom>
          <a:noFill/>
          <a:ln>
            <a:noFill/>
          </a:ln>
        </p:spPr>
      </p:pic>
      <p:pic>
        <p:nvPicPr>
          <p:cNvPr id="311" name="Google Shape;311;p37" descr="Image result for orca"/>
          <p:cNvPicPr preferRelativeResize="0"/>
          <p:nvPr/>
        </p:nvPicPr>
        <p:blipFill rotWithShape="1">
          <a:blip r:embed="rId6">
            <a:alphaModFix/>
          </a:blip>
          <a:srcRect/>
          <a:stretch/>
        </p:blipFill>
        <p:spPr>
          <a:xfrm>
            <a:off x="5726315" y="3773917"/>
            <a:ext cx="3372279" cy="1319052"/>
          </a:xfrm>
          <a:prstGeom prst="rect">
            <a:avLst/>
          </a:prstGeom>
          <a:noFill/>
          <a:ln>
            <a:noFill/>
          </a:ln>
        </p:spPr>
      </p:pic>
      <p:pic>
        <p:nvPicPr>
          <p:cNvPr id="312" name="Google Shape;312;p37"/>
          <p:cNvPicPr preferRelativeResize="0"/>
          <p:nvPr/>
        </p:nvPicPr>
        <p:blipFill rotWithShape="1">
          <a:blip r:embed="rId7">
            <a:alphaModFix/>
          </a:blip>
          <a:srcRect/>
          <a:stretch/>
        </p:blipFill>
        <p:spPr>
          <a:xfrm>
            <a:off x="6260920" y="2181623"/>
            <a:ext cx="2669539" cy="1501616"/>
          </a:xfrm>
          <a:prstGeom prst="rect">
            <a:avLst/>
          </a:prstGeom>
          <a:noFill/>
          <a:ln>
            <a:noFill/>
          </a:ln>
        </p:spPr>
      </p:pic>
      <p:pic>
        <p:nvPicPr>
          <p:cNvPr id="313" name="Google Shape;313;p37"/>
          <p:cNvPicPr preferRelativeResize="0"/>
          <p:nvPr/>
        </p:nvPicPr>
        <p:blipFill rotWithShape="1">
          <a:blip r:embed="rId8">
            <a:alphaModFix/>
          </a:blip>
          <a:srcRect/>
          <a:stretch/>
        </p:blipFill>
        <p:spPr>
          <a:xfrm>
            <a:off x="45408" y="3692484"/>
            <a:ext cx="2383227" cy="1411317"/>
          </a:xfrm>
          <a:prstGeom prst="rect">
            <a:avLst/>
          </a:prstGeom>
          <a:noFill/>
          <a:ln>
            <a:noFill/>
          </a:ln>
        </p:spPr>
      </p:pic>
      <p:sp>
        <p:nvSpPr>
          <p:cNvPr id="314" name="Google Shape;314;p37"/>
          <p:cNvSpPr txBox="1"/>
          <p:nvPr/>
        </p:nvSpPr>
        <p:spPr>
          <a:xfrm>
            <a:off x="409832" y="1901101"/>
            <a:ext cx="1526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lt1"/>
                </a:solidFill>
                <a:latin typeface="Calibri"/>
                <a:ea typeface="Calibri"/>
                <a:cs typeface="Calibri"/>
                <a:sym typeface="Calibri"/>
              </a:rPr>
              <a:t>HUMPBACK WHALE</a:t>
            </a:r>
            <a:endParaRPr sz="1100"/>
          </a:p>
        </p:txBody>
      </p:sp>
      <p:sp>
        <p:nvSpPr>
          <p:cNvPr id="315" name="Google Shape;315;p37"/>
          <p:cNvSpPr txBox="1"/>
          <p:nvPr/>
        </p:nvSpPr>
        <p:spPr>
          <a:xfrm>
            <a:off x="3055327" y="169667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316" name="Google Shape;316;p37"/>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317" name="Google Shape;317;p37"/>
          <p:cNvSpPr txBox="1"/>
          <p:nvPr/>
        </p:nvSpPr>
        <p:spPr>
          <a:xfrm>
            <a:off x="45408" y="2475265"/>
            <a:ext cx="931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FIN WHALE</a:t>
            </a:r>
            <a:endParaRPr sz="1100"/>
          </a:p>
        </p:txBody>
      </p:sp>
      <p:sp>
        <p:nvSpPr>
          <p:cNvPr id="318" name="Google Shape;318;p37"/>
          <p:cNvSpPr txBox="1"/>
          <p:nvPr/>
        </p:nvSpPr>
        <p:spPr>
          <a:xfrm>
            <a:off x="3396284" y="2337402"/>
            <a:ext cx="2072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COMMON DOLPHIN</a:t>
            </a:r>
            <a:endParaRPr sz="1100"/>
          </a:p>
        </p:txBody>
      </p:sp>
      <p:sp>
        <p:nvSpPr>
          <p:cNvPr id="319" name="Google Shape;319;p37"/>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320" name="Google Shape;320;p37"/>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321" name="Google Shape;321;p37"/>
          <p:cNvPicPr preferRelativeResize="0"/>
          <p:nvPr/>
        </p:nvPicPr>
        <p:blipFill rotWithShape="1">
          <a:blip r:embed="rId9">
            <a:alphaModFix/>
          </a:blip>
          <a:srcRect t="7800" b="13085"/>
          <a:stretch/>
        </p:blipFill>
        <p:spPr>
          <a:xfrm>
            <a:off x="2770436" y="3706723"/>
            <a:ext cx="2669539" cy="1424139"/>
          </a:xfrm>
          <a:prstGeom prst="rect">
            <a:avLst/>
          </a:prstGeom>
          <a:noFill/>
          <a:ln>
            <a:noFill/>
          </a:ln>
        </p:spPr>
      </p:pic>
      <p:sp>
        <p:nvSpPr>
          <p:cNvPr id="322" name="Google Shape;322;p37"/>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pic>
        <p:nvPicPr>
          <p:cNvPr id="323" name="Google Shape;323;p37"/>
          <p:cNvPicPr preferRelativeResize="0"/>
          <p:nvPr/>
        </p:nvPicPr>
        <p:blipFill rotWithShape="1">
          <a:blip r:embed="rId10">
            <a:alphaModFix/>
          </a:blip>
          <a:srcRect b="15059"/>
          <a:stretch/>
        </p:blipFill>
        <p:spPr>
          <a:xfrm>
            <a:off x="3125037" y="2098663"/>
            <a:ext cx="2669543" cy="1509913"/>
          </a:xfrm>
          <a:prstGeom prst="rect">
            <a:avLst/>
          </a:prstGeom>
          <a:noFill/>
          <a:ln>
            <a:noFill/>
          </a:ln>
        </p:spPr>
      </p:pic>
      <p:sp>
        <p:nvSpPr>
          <p:cNvPr id="324" name="Google Shape;324;p37"/>
          <p:cNvSpPr txBox="1"/>
          <p:nvPr/>
        </p:nvSpPr>
        <p:spPr>
          <a:xfrm>
            <a:off x="4214811" y="2120213"/>
            <a:ext cx="2249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COMMON DOLPHIN</a:t>
            </a:r>
            <a:endParaRPr sz="1100"/>
          </a:p>
        </p:txBody>
      </p:sp>
      <p:pic>
        <p:nvPicPr>
          <p:cNvPr id="325" name="Google Shape;325;p37"/>
          <p:cNvPicPr preferRelativeResize="0"/>
          <p:nvPr/>
        </p:nvPicPr>
        <p:blipFill>
          <a:blip r:embed="rId11">
            <a:alphaModFix/>
          </a:blip>
          <a:stretch>
            <a:fillRect/>
          </a:stretch>
        </p:blipFill>
        <p:spPr>
          <a:xfrm>
            <a:off x="6260912" y="602675"/>
            <a:ext cx="2834799" cy="1488269"/>
          </a:xfrm>
          <a:prstGeom prst="rect">
            <a:avLst/>
          </a:prstGeom>
          <a:noFill/>
          <a:ln>
            <a:noFill/>
          </a:ln>
        </p:spPr>
      </p:pic>
      <p:sp>
        <p:nvSpPr>
          <p:cNvPr id="326" name="Google Shape;326;p37"/>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sp>
        <p:nvSpPr>
          <p:cNvPr id="327" name="Google Shape;327;p37"/>
          <p:cNvSpPr txBox="1">
            <a:spLocks noGrp="1"/>
          </p:cNvSpPr>
          <p:nvPr>
            <p:ph type="title"/>
          </p:nvPr>
        </p:nvSpPr>
        <p:spPr>
          <a:xfrm>
            <a:off x="0" y="0"/>
            <a:ext cx="914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t>What sound characteristics can help you distinguish between species?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38"/>
          <p:cNvPicPr preferRelativeResize="0"/>
          <p:nvPr/>
        </p:nvPicPr>
        <p:blipFill rotWithShape="1">
          <a:blip r:embed="rId3">
            <a:alphaModFix/>
          </a:blip>
          <a:srcRect/>
          <a:stretch/>
        </p:blipFill>
        <p:spPr>
          <a:xfrm>
            <a:off x="383920" y="758101"/>
            <a:ext cx="2175184" cy="1631938"/>
          </a:xfrm>
          <a:prstGeom prst="rect">
            <a:avLst/>
          </a:prstGeom>
          <a:noFill/>
          <a:ln>
            <a:noFill/>
          </a:ln>
        </p:spPr>
      </p:pic>
      <p:pic>
        <p:nvPicPr>
          <p:cNvPr id="334" name="Google Shape;334;p38" descr="Image result for blue whale"/>
          <p:cNvPicPr preferRelativeResize="0"/>
          <p:nvPr/>
        </p:nvPicPr>
        <p:blipFill rotWithShape="1">
          <a:blip r:embed="rId4">
            <a:alphaModFix/>
          </a:blip>
          <a:srcRect t="11632" b="8367"/>
          <a:stretch/>
        </p:blipFill>
        <p:spPr>
          <a:xfrm>
            <a:off x="3055320" y="760228"/>
            <a:ext cx="3033360" cy="1213346"/>
          </a:xfrm>
          <a:prstGeom prst="rect">
            <a:avLst/>
          </a:prstGeom>
          <a:noFill/>
          <a:ln>
            <a:noFill/>
          </a:ln>
        </p:spPr>
      </p:pic>
      <p:pic>
        <p:nvPicPr>
          <p:cNvPr id="335" name="Google Shape;335;p38" descr="Image result for fin whale"/>
          <p:cNvPicPr preferRelativeResize="0"/>
          <p:nvPr/>
        </p:nvPicPr>
        <p:blipFill rotWithShape="1">
          <a:blip r:embed="rId5">
            <a:alphaModFix/>
          </a:blip>
          <a:srcRect/>
          <a:stretch/>
        </p:blipFill>
        <p:spPr>
          <a:xfrm>
            <a:off x="62952" y="2474300"/>
            <a:ext cx="2834805" cy="1133923"/>
          </a:xfrm>
          <a:prstGeom prst="rect">
            <a:avLst/>
          </a:prstGeom>
          <a:noFill/>
          <a:ln>
            <a:noFill/>
          </a:ln>
        </p:spPr>
      </p:pic>
      <p:pic>
        <p:nvPicPr>
          <p:cNvPr id="336" name="Google Shape;336;p38" descr="Image result for orca"/>
          <p:cNvPicPr preferRelativeResize="0"/>
          <p:nvPr/>
        </p:nvPicPr>
        <p:blipFill rotWithShape="1">
          <a:blip r:embed="rId6">
            <a:alphaModFix/>
          </a:blip>
          <a:srcRect/>
          <a:stretch/>
        </p:blipFill>
        <p:spPr>
          <a:xfrm>
            <a:off x="5726315" y="3773917"/>
            <a:ext cx="3372279" cy="1319052"/>
          </a:xfrm>
          <a:prstGeom prst="rect">
            <a:avLst/>
          </a:prstGeom>
          <a:noFill/>
          <a:ln>
            <a:noFill/>
          </a:ln>
        </p:spPr>
      </p:pic>
      <p:pic>
        <p:nvPicPr>
          <p:cNvPr id="337" name="Google Shape;337;p38"/>
          <p:cNvPicPr preferRelativeResize="0"/>
          <p:nvPr/>
        </p:nvPicPr>
        <p:blipFill rotWithShape="1">
          <a:blip r:embed="rId7">
            <a:alphaModFix/>
          </a:blip>
          <a:srcRect/>
          <a:stretch/>
        </p:blipFill>
        <p:spPr>
          <a:xfrm>
            <a:off x="6260920" y="2181623"/>
            <a:ext cx="2669539" cy="1501616"/>
          </a:xfrm>
          <a:prstGeom prst="rect">
            <a:avLst/>
          </a:prstGeom>
          <a:noFill/>
          <a:ln>
            <a:noFill/>
          </a:ln>
        </p:spPr>
      </p:pic>
      <p:pic>
        <p:nvPicPr>
          <p:cNvPr id="338" name="Google Shape;338;p38"/>
          <p:cNvPicPr preferRelativeResize="0"/>
          <p:nvPr/>
        </p:nvPicPr>
        <p:blipFill rotWithShape="1">
          <a:blip r:embed="rId8">
            <a:alphaModFix/>
          </a:blip>
          <a:srcRect/>
          <a:stretch/>
        </p:blipFill>
        <p:spPr>
          <a:xfrm>
            <a:off x="45408" y="3692484"/>
            <a:ext cx="2383227" cy="1411317"/>
          </a:xfrm>
          <a:prstGeom prst="rect">
            <a:avLst/>
          </a:prstGeom>
          <a:noFill/>
          <a:ln>
            <a:noFill/>
          </a:ln>
        </p:spPr>
      </p:pic>
      <p:sp>
        <p:nvSpPr>
          <p:cNvPr id="339" name="Google Shape;339;p38"/>
          <p:cNvSpPr txBox="1"/>
          <p:nvPr/>
        </p:nvSpPr>
        <p:spPr>
          <a:xfrm>
            <a:off x="409832" y="1901101"/>
            <a:ext cx="1526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lt1"/>
                </a:solidFill>
                <a:latin typeface="Calibri"/>
                <a:ea typeface="Calibri"/>
                <a:cs typeface="Calibri"/>
                <a:sym typeface="Calibri"/>
              </a:rPr>
              <a:t>HUMPBACK WHALE</a:t>
            </a:r>
            <a:endParaRPr sz="1100"/>
          </a:p>
        </p:txBody>
      </p:sp>
      <p:sp>
        <p:nvSpPr>
          <p:cNvPr id="340" name="Google Shape;340;p38"/>
          <p:cNvSpPr txBox="1"/>
          <p:nvPr/>
        </p:nvSpPr>
        <p:spPr>
          <a:xfrm>
            <a:off x="3055327" y="169667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341" name="Google Shape;341;p38"/>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342" name="Google Shape;342;p38"/>
          <p:cNvSpPr txBox="1"/>
          <p:nvPr/>
        </p:nvSpPr>
        <p:spPr>
          <a:xfrm>
            <a:off x="45408" y="2475265"/>
            <a:ext cx="931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FIN WHALE</a:t>
            </a:r>
            <a:endParaRPr sz="1100"/>
          </a:p>
        </p:txBody>
      </p:sp>
      <p:sp>
        <p:nvSpPr>
          <p:cNvPr id="343" name="Google Shape;343;p38"/>
          <p:cNvSpPr txBox="1"/>
          <p:nvPr/>
        </p:nvSpPr>
        <p:spPr>
          <a:xfrm>
            <a:off x="3396284" y="2337402"/>
            <a:ext cx="2072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COMMON DOLPHIN</a:t>
            </a:r>
            <a:endParaRPr sz="1100"/>
          </a:p>
        </p:txBody>
      </p:sp>
      <p:sp>
        <p:nvSpPr>
          <p:cNvPr id="344" name="Google Shape;344;p38"/>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345" name="Google Shape;345;p38"/>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346" name="Google Shape;346;p38"/>
          <p:cNvPicPr preferRelativeResize="0"/>
          <p:nvPr/>
        </p:nvPicPr>
        <p:blipFill rotWithShape="1">
          <a:blip r:embed="rId9">
            <a:alphaModFix/>
          </a:blip>
          <a:srcRect t="7800" b="13085"/>
          <a:stretch/>
        </p:blipFill>
        <p:spPr>
          <a:xfrm>
            <a:off x="2770436" y="3706723"/>
            <a:ext cx="2669539" cy="1424139"/>
          </a:xfrm>
          <a:prstGeom prst="rect">
            <a:avLst/>
          </a:prstGeom>
          <a:noFill/>
          <a:ln>
            <a:noFill/>
          </a:ln>
        </p:spPr>
      </p:pic>
      <p:sp>
        <p:nvSpPr>
          <p:cNvPr id="347" name="Google Shape;347;p38"/>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pic>
        <p:nvPicPr>
          <p:cNvPr id="348" name="Google Shape;348;p38"/>
          <p:cNvPicPr preferRelativeResize="0"/>
          <p:nvPr/>
        </p:nvPicPr>
        <p:blipFill rotWithShape="1">
          <a:blip r:embed="rId10">
            <a:alphaModFix/>
          </a:blip>
          <a:srcRect b="15059"/>
          <a:stretch/>
        </p:blipFill>
        <p:spPr>
          <a:xfrm>
            <a:off x="3125037" y="2098663"/>
            <a:ext cx="2669543" cy="1509913"/>
          </a:xfrm>
          <a:prstGeom prst="rect">
            <a:avLst/>
          </a:prstGeom>
          <a:noFill/>
          <a:ln>
            <a:noFill/>
          </a:ln>
        </p:spPr>
      </p:pic>
      <p:sp>
        <p:nvSpPr>
          <p:cNvPr id="349" name="Google Shape;349;p38"/>
          <p:cNvSpPr txBox="1"/>
          <p:nvPr/>
        </p:nvSpPr>
        <p:spPr>
          <a:xfrm>
            <a:off x="4214811" y="2120213"/>
            <a:ext cx="2249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COMMON DOLPHIN</a:t>
            </a:r>
            <a:endParaRPr sz="1100"/>
          </a:p>
        </p:txBody>
      </p:sp>
      <p:pic>
        <p:nvPicPr>
          <p:cNvPr id="350" name="Google Shape;350;p38"/>
          <p:cNvPicPr preferRelativeResize="0"/>
          <p:nvPr/>
        </p:nvPicPr>
        <p:blipFill>
          <a:blip r:embed="rId11">
            <a:alphaModFix/>
          </a:blip>
          <a:stretch>
            <a:fillRect/>
          </a:stretch>
        </p:blipFill>
        <p:spPr>
          <a:xfrm>
            <a:off x="6260912" y="602675"/>
            <a:ext cx="2834799" cy="1488269"/>
          </a:xfrm>
          <a:prstGeom prst="rect">
            <a:avLst/>
          </a:prstGeom>
          <a:noFill/>
          <a:ln>
            <a:noFill/>
          </a:ln>
        </p:spPr>
      </p:pic>
      <p:sp>
        <p:nvSpPr>
          <p:cNvPr id="351" name="Google Shape;351;p38"/>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sp>
        <p:nvSpPr>
          <p:cNvPr id="352" name="Google Shape;352;p38"/>
          <p:cNvSpPr txBox="1">
            <a:spLocks noGrp="1"/>
          </p:cNvSpPr>
          <p:nvPr>
            <p:ph type="title"/>
          </p:nvPr>
        </p:nvSpPr>
        <p:spPr>
          <a:xfrm>
            <a:off x="0" y="0"/>
            <a:ext cx="914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t>Why do you think some of the characteristics you observed are different in different species?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9"/>
          <p:cNvPicPr preferRelativeResize="0"/>
          <p:nvPr/>
        </p:nvPicPr>
        <p:blipFill rotWithShape="1">
          <a:blip r:embed="rId5">
            <a:alphaModFix/>
          </a:blip>
          <a:srcRect/>
          <a:stretch/>
        </p:blipFill>
        <p:spPr>
          <a:xfrm>
            <a:off x="383920" y="758101"/>
            <a:ext cx="2175184" cy="1631938"/>
          </a:xfrm>
          <a:prstGeom prst="rect">
            <a:avLst/>
          </a:prstGeom>
          <a:noFill/>
          <a:ln>
            <a:noFill/>
          </a:ln>
        </p:spPr>
      </p:pic>
      <p:pic>
        <p:nvPicPr>
          <p:cNvPr id="359" name="Google Shape;359;p39" descr="Image result for blue whale"/>
          <p:cNvPicPr preferRelativeResize="0"/>
          <p:nvPr/>
        </p:nvPicPr>
        <p:blipFill rotWithShape="1">
          <a:blip r:embed="rId6">
            <a:alphaModFix/>
          </a:blip>
          <a:srcRect t="11632" b="8367"/>
          <a:stretch/>
        </p:blipFill>
        <p:spPr>
          <a:xfrm>
            <a:off x="3055320" y="760228"/>
            <a:ext cx="3033360" cy="1213346"/>
          </a:xfrm>
          <a:prstGeom prst="rect">
            <a:avLst/>
          </a:prstGeom>
          <a:noFill/>
          <a:ln>
            <a:noFill/>
          </a:ln>
        </p:spPr>
      </p:pic>
      <p:pic>
        <p:nvPicPr>
          <p:cNvPr id="360" name="Google Shape;360;p39" descr="Image result for fin whale"/>
          <p:cNvPicPr preferRelativeResize="0"/>
          <p:nvPr/>
        </p:nvPicPr>
        <p:blipFill rotWithShape="1">
          <a:blip r:embed="rId7">
            <a:alphaModFix/>
          </a:blip>
          <a:srcRect/>
          <a:stretch/>
        </p:blipFill>
        <p:spPr>
          <a:xfrm>
            <a:off x="62952" y="2474300"/>
            <a:ext cx="2834805" cy="1133923"/>
          </a:xfrm>
          <a:prstGeom prst="rect">
            <a:avLst/>
          </a:prstGeom>
          <a:noFill/>
          <a:ln>
            <a:noFill/>
          </a:ln>
        </p:spPr>
      </p:pic>
      <p:pic>
        <p:nvPicPr>
          <p:cNvPr id="361" name="Google Shape;361;p39" descr="Image result for orca"/>
          <p:cNvPicPr preferRelativeResize="0"/>
          <p:nvPr/>
        </p:nvPicPr>
        <p:blipFill rotWithShape="1">
          <a:blip r:embed="rId8">
            <a:alphaModFix/>
          </a:blip>
          <a:srcRect/>
          <a:stretch/>
        </p:blipFill>
        <p:spPr>
          <a:xfrm>
            <a:off x="5726315" y="3773917"/>
            <a:ext cx="3372279" cy="1319052"/>
          </a:xfrm>
          <a:prstGeom prst="rect">
            <a:avLst/>
          </a:prstGeom>
          <a:noFill/>
          <a:ln>
            <a:noFill/>
          </a:ln>
        </p:spPr>
      </p:pic>
      <p:pic>
        <p:nvPicPr>
          <p:cNvPr id="362" name="Google Shape;362;p39"/>
          <p:cNvPicPr preferRelativeResize="0"/>
          <p:nvPr/>
        </p:nvPicPr>
        <p:blipFill rotWithShape="1">
          <a:blip r:embed="rId9">
            <a:alphaModFix/>
          </a:blip>
          <a:srcRect/>
          <a:stretch/>
        </p:blipFill>
        <p:spPr>
          <a:xfrm>
            <a:off x="6260920" y="2181623"/>
            <a:ext cx="2669539" cy="1501616"/>
          </a:xfrm>
          <a:prstGeom prst="rect">
            <a:avLst/>
          </a:prstGeom>
          <a:noFill/>
          <a:ln>
            <a:noFill/>
          </a:ln>
        </p:spPr>
      </p:pic>
      <p:pic>
        <p:nvPicPr>
          <p:cNvPr id="363" name="Google Shape;363;p39"/>
          <p:cNvPicPr preferRelativeResize="0"/>
          <p:nvPr/>
        </p:nvPicPr>
        <p:blipFill rotWithShape="1">
          <a:blip r:embed="rId10">
            <a:alphaModFix/>
          </a:blip>
          <a:srcRect/>
          <a:stretch/>
        </p:blipFill>
        <p:spPr>
          <a:xfrm>
            <a:off x="45408" y="3692484"/>
            <a:ext cx="2383227" cy="1411317"/>
          </a:xfrm>
          <a:prstGeom prst="rect">
            <a:avLst/>
          </a:prstGeom>
          <a:noFill/>
          <a:ln>
            <a:noFill/>
          </a:ln>
        </p:spPr>
      </p:pic>
      <p:sp>
        <p:nvSpPr>
          <p:cNvPr id="364" name="Google Shape;364;p39"/>
          <p:cNvSpPr txBox="1"/>
          <p:nvPr/>
        </p:nvSpPr>
        <p:spPr>
          <a:xfrm>
            <a:off x="409832" y="1901101"/>
            <a:ext cx="1526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lt1"/>
                </a:solidFill>
                <a:latin typeface="Calibri"/>
                <a:ea typeface="Calibri"/>
                <a:cs typeface="Calibri"/>
                <a:sym typeface="Calibri"/>
              </a:rPr>
              <a:t>HUMPBACK WHALE</a:t>
            </a:r>
            <a:endParaRPr sz="1100"/>
          </a:p>
        </p:txBody>
      </p:sp>
      <p:sp>
        <p:nvSpPr>
          <p:cNvPr id="365" name="Google Shape;365;p39"/>
          <p:cNvSpPr txBox="1"/>
          <p:nvPr/>
        </p:nvSpPr>
        <p:spPr>
          <a:xfrm>
            <a:off x="3055327" y="169667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366" name="Google Shape;366;p39"/>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367" name="Google Shape;367;p39"/>
          <p:cNvSpPr txBox="1"/>
          <p:nvPr/>
        </p:nvSpPr>
        <p:spPr>
          <a:xfrm>
            <a:off x="45408" y="2475265"/>
            <a:ext cx="931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FIN WHALE</a:t>
            </a:r>
            <a:endParaRPr sz="1100"/>
          </a:p>
        </p:txBody>
      </p:sp>
      <p:sp>
        <p:nvSpPr>
          <p:cNvPr id="368" name="Google Shape;368;p39"/>
          <p:cNvSpPr txBox="1"/>
          <p:nvPr/>
        </p:nvSpPr>
        <p:spPr>
          <a:xfrm>
            <a:off x="3396284" y="2337402"/>
            <a:ext cx="2072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COMMON DOLPHIN</a:t>
            </a:r>
            <a:endParaRPr sz="1100"/>
          </a:p>
        </p:txBody>
      </p:sp>
      <p:sp>
        <p:nvSpPr>
          <p:cNvPr id="369" name="Google Shape;369;p39"/>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370" name="Google Shape;370;p39"/>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371" name="Google Shape;371;p39"/>
          <p:cNvPicPr preferRelativeResize="0"/>
          <p:nvPr/>
        </p:nvPicPr>
        <p:blipFill rotWithShape="1">
          <a:blip r:embed="rId11">
            <a:alphaModFix/>
          </a:blip>
          <a:srcRect t="7800" b="13085"/>
          <a:stretch/>
        </p:blipFill>
        <p:spPr>
          <a:xfrm>
            <a:off x="2770436" y="3706723"/>
            <a:ext cx="2669539" cy="1424139"/>
          </a:xfrm>
          <a:prstGeom prst="rect">
            <a:avLst/>
          </a:prstGeom>
          <a:noFill/>
          <a:ln>
            <a:noFill/>
          </a:ln>
        </p:spPr>
      </p:pic>
      <p:sp>
        <p:nvSpPr>
          <p:cNvPr id="372" name="Google Shape;372;p39"/>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pic>
        <p:nvPicPr>
          <p:cNvPr id="373" name="Google Shape;373;p39"/>
          <p:cNvPicPr preferRelativeResize="0"/>
          <p:nvPr/>
        </p:nvPicPr>
        <p:blipFill rotWithShape="1">
          <a:blip r:embed="rId12">
            <a:alphaModFix/>
          </a:blip>
          <a:srcRect b="15059"/>
          <a:stretch/>
        </p:blipFill>
        <p:spPr>
          <a:xfrm>
            <a:off x="3125037" y="2098663"/>
            <a:ext cx="2669543" cy="1509913"/>
          </a:xfrm>
          <a:prstGeom prst="rect">
            <a:avLst/>
          </a:prstGeom>
          <a:noFill/>
          <a:ln>
            <a:noFill/>
          </a:ln>
        </p:spPr>
      </p:pic>
      <p:sp>
        <p:nvSpPr>
          <p:cNvPr id="374" name="Google Shape;374;p39"/>
          <p:cNvSpPr txBox="1"/>
          <p:nvPr/>
        </p:nvSpPr>
        <p:spPr>
          <a:xfrm>
            <a:off x="4214811" y="2120213"/>
            <a:ext cx="2249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COMMON DOLPHIN</a:t>
            </a:r>
            <a:endParaRPr sz="1100"/>
          </a:p>
        </p:txBody>
      </p:sp>
      <p:pic>
        <p:nvPicPr>
          <p:cNvPr id="375" name="Google Shape;375;p39"/>
          <p:cNvPicPr preferRelativeResize="0"/>
          <p:nvPr/>
        </p:nvPicPr>
        <p:blipFill>
          <a:blip r:embed="rId13">
            <a:alphaModFix/>
          </a:blip>
          <a:stretch>
            <a:fillRect/>
          </a:stretch>
        </p:blipFill>
        <p:spPr>
          <a:xfrm>
            <a:off x="6260912" y="602675"/>
            <a:ext cx="2834799" cy="1488269"/>
          </a:xfrm>
          <a:prstGeom prst="rect">
            <a:avLst/>
          </a:prstGeom>
          <a:noFill/>
          <a:ln>
            <a:noFill/>
          </a:ln>
        </p:spPr>
      </p:pic>
      <p:sp>
        <p:nvSpPr>
          <p:cNvPr id="376" name="Google Shape;376;p39"/>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sp>
        <p:nvSpPr>
          <p:cNvPr id="377" name="Google Shape;377;p39"/>
          <p:cNvSpPr txBox="1">
            <a:spLocks noGrp="1"/>
          </p:cNvSpPr>
          <p:nvPr>
            <p:ph type="title"/>
          </p:nvPr>
        </p:nvSpPr>
        <p:spPr>
          <a:xfrm>
            <a:off x="0" y="0"/>
            <a:ext cx="914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t>What do you think the gray whale sounds like?</a:t>
            </a:r>
            <a:endParaRPr/>
          </a:p>
        </p:txBody>
      </p:sp>
      <p:pic>
        <p:nvPicPr>
          <p:cNvPr id="2" name="Slide14">
            <a:hlinkClick r:id="" action="ppaction://media"/>
            <a:extLst>
              <a:ext uri="{FF2B5EF4-FFF2-40B4-BE49-F238E27FC236}">
                <a16:creationId xmlns:a16="http://schemas.microsoft.com/office/drawing/2014/main" id="{4F0E6CD4-A53C-48B5-9D6B-312EC4BBBEB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5344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D43B1331-5671-4FEF-B5D5-EC7222CF3D42}"/>
              </a:ext>
            </a:extLst>
          </p:cNvPr>
          <p:cNvPicPr>
            <a:picLocks noChangeAspect="1"/>
          </p:cNvPicPr>
          <p:nvPr/>
        </p:nvPicPr>
        <p:blipFill rotWithShape="1">
          <a:blip r:embed="rId4"/>
          <a:srcRect t="5711" b="6829"/>
          <a:stretch/>
        </p:blipFill>
        <p:spPr>
          <a:xfrm>
            <a:off x="0" y="293676"/>
            <a:ext cx="9144000" cy="4498581"/>
          </a:xfrm>
          <a:prstGeom prst="rect">
            <a:avLst/>
          </a:prstGeom>
        </p:spPr>
      </p:pic>
    </p:spTree>
    <p:extLst>
      <p:ext uri="{BB962C8B-B14F-4D97-AF65-F5344CB8AC3E}">
        <p14:creationId xmlns:p14="http://schemas.microsoft.com/office/powerpoint/2010/main" val="279813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3" name="Picture 2">
            <a:extLst>
              <a:ext uri="{FF2B5EF4-FFF2-40B4-BE49-F238E27FC236}">
                <a16:creationId xmlns:a16="http://schemas.microsoft.com/office/drawing/2014/main" id="{D43B1331-5671-4FEF-B5D5-EC7222CF3D42}"/>
              </a:ext>
            </a:extLst>
          </p:cNvPr>
          <p:cNvPicPr>
            <a:picLocks noChangeAspect="1"/>
          </p:cNvPicPr>
          <p:nvPr/>
        </p:nvPicPr>
        <p:blipFill rotWithShape="1">
          <a:blip r:embed="rId3"/>
          <a:srcRect t="5711" b="6829"/>
          <a:stretch/>
        </p:blipFill>
        <p:spPr>
          <a:xfrm>
            <a:off x="0" y="293676"/>
            <a:ext cx="9144000" cy="44985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8"/>
          <p:cNvPicPr preferRelativeResize="0"/>
          <p:nvPr/>
        </p:nvPicPr>
        <p:blipFill rotWithShape="1">
          <a:blip r:embed="rId3">
            <a:alphaModFix amt="52999"/>
          </a:blip>
          <a:srcRect t="7763" b="7763"/>
          <a:stretch/>
        </p:blipFill>
        <p:spPr>
          <a:xfrm>
            <a:off x="0" y="0"/>
            <a:ext cx="9143998" cy="5143502"/>
          </a:xfrm>
          <a:prstGeom prst="rect">
            <a:avLst/>
          </a:prstGeom>
          <a:noFill/>
          <a:ln>
            <a:noFill/>
          </a:ln>
        </p:spPr>
      </p:pic>
      <p:sp>
        <p:nvSpPr>
          <p:cNvPr id="148" name="Google Shape;148;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rPr>
              <a:t>Game Time!</a:t>
            </a:r>
            <a:endParaRPr>
              <a:solidFill>
                <a:srgbClr val="07376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a:t>Guess Who!</a:t>
            </a:r>
            <a:endParaRPr/>
          </a:p>
        </p:txBody>
      </p:sp>
      <p:pic>
        <p:nvPicPr>
          <p:cNvPr id="155" name="Google Shape;155;p29"/>
          <p:cNvPicPr preferRelativeResize="0"/>
          <p:nvPr/>
        </p:nvPicPr>
        <p:blipFill rotWithShape="1">
          <a:blip r:embed="rId5">
            <a:alphaModFix/>
          </a:blip>
          <a:srcRect/>
          <a:stretch/>
        </p:blipFill>
        <p:spPr>
          <a:xfrm>
            <a:off x="383920" y="758101"/>
            <a:ext cx="2175184" cy="1631938"/>
          </a:xfrm>
          <a:prstGeom prst="rect">
            <a:avLst/>
          </a:prstGeom>
          <a:noFill/>
          <a:ln>
            <a:noFill/>
          </a:ln>
        </p:spPr>
      </p:pic>
      <p:pic>
        <p:nvPicPr>
          <p:cNvPr id="156" name="Google Shape;156;p29" descr="Image result for blue whale"/>
          <p:cNvPicPr preferRelativeResize="0"/>
          <p:nvPr/>
        </p:nvPicPr>
        <p:blipFill rotWithShape="1">
          <a:blip r:embed="rId6">
            <a:alphaModFix/>
          </a:blip>
          <a:srcRect t="11632" b="8367"/>
          <a:stretch/>
        </p:blipFill>
        <p:spPr>
          <a:xfrm>
            <a:off x="3055320" y="760228"/>
            <a:ext cx="3033360" cy="1213346"/>
          </a:xfrm>
          <a:prstGeom prst="rect">
            <a:avLst/>
          </a:prstGeom>
          <a:noFill/>
          <a:ln>
            <a:noFill/>
          </a:ln>
        </p:spPr>
      </p:pic>
      <p:pic>
        <p:nvPicPr>
          <p:cNvPr id="157" name="Google Shape;157;p29" descr="Image result for fin whale"/>
          <p:cNvPicPr preferRelativeResize="0"/>
          <p:nvPr/>
        </p:nvPicPr>
        <p:blipFill rotWithShape="1">
          <a:blip r:embed="rId7">
            <a:alphaModFix/>
          </a:blip>
          <a:srcRect/>
          <a:stretch/>
        </p:blipFill>
        <p:spPr>
          <a:xfrm>
            <a:off x="62952" y="2474300"/>
            <a:ext cx="2834805" cy="1133923"/>
          </a:xfrm>
          <a:prstGeom prst="rect">
            <a:avLst/>
          </a:prstGeom>
          <a:noFill/>
          <a:ln>
            <a:noFill/>
          </a:ln>
        </p:spPr>
      </p:pic>
      <p:pic>
        <p:nvPicPr>
          <p:cNvPr id="158" name="Google Shape;158;p29" descr="Image result for orca"/>
          <p:cNvPicPr preferRelativeResize="0"/>
          <p:nvPr/>
        </p:nvPicPr>
        <p:blipFill rotWithShape="1">
          <a:blip r:embed="rId8">
            <a:alphaModFix/>
          </a:blip>
          <a:srcRect/>
          <a:stretch/>
        </p:blipFill>
        <p:spPr>
          <a:xfrm>
            <a:off x="5726315" y="3773917"/>
            <a:ext cx="3372279" cy="1319052"/>
          </a:xfrm>
          <a:prstGeom prst="rect">
            <a:avLst/>
          </a:prstGeom>
          <a:noFill/>
          <a:ln>
            <a:noFill/>
          </a:ln>
        </p:spPr>
      </p:pic>
      <p:pic>
        <p:nvPicPr>
          <p:cNvPr id="159" name="Google Shape;159;p29"/>
          <p:cNvPicPr preferRelativeResize="0"/>
          <p:nvPr/>
        </p:nvPicPr>
        <p:blipFill rotWithShape="1">
          <a:blip r:embed="rId9">
            <a:alphaModFix/>
          </a:blip>
          <a:srcRect/>
          <a:stretch/>
        </p:blipFill>
        <p:spPr>
          <a:xfrm>
            <a:off x="6260920" y="2181623"/>
            <a:ext cx="2669539" cy="1501616"/>
          </a:xfrm>
          <a:prstGeom prst="rect">
            <a:avLst/>
          </a:prstGeom>
          <a:noFill/>
          <a:ln>
            <a:noFill/>
          </a:ln>
        </p:spPr>
      </p:pic>
      <p:pic>
        <p:nvPicPr>
          <p:cNvPr id="160" name="Google Shape;160;p29"/>
          <p:cNvPicPr preferRelativeResize="0"/>
          <p:nvPr/>
        </p:nvPicPr>
        <p:blipFill rotWithShape="1">
          <a:blip r:embed="rId10">
            <a:alphaModFix/>
          </a:blip>
          <a:srcRect/>
          <a:stretch/>
        </p:blipFill>
        <p:spPr>
          <a:xfrm>
            <a:off x="45408" y="3692484"/>
            <a:ext cx="2383227" cy="1411317"/>
          </a:xfrm>
          <a:prstGeom prst="rect">
            <a:avLst/>
          </a:prstGeom>
          <a:noFill/>
          <a:ln>
            <a:noFill/>
          </a:ln>
        </p:spPr>
      </p:pic>
      <p:sp>
        <p:nvSpPr>
          <p:cNvPr id="161" name="Google Shape;161;p29"/>
          <p:cNvSpPr txBox="1"/>
          <p:nvPr/>
        </p:nvSpPr>
        <p:spPr>
          <a:xfrm>
            <a:off x="1019432" y="758101"/>
            <a:ext cx="1526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lt1"/>
                </a:solidFill>
                <a:latin typeface="Calibri"/>
                <a:ea typeface="Calibri"/>
                <a:cs typeface="Calibri"/>
                <a:sym typeface="Calibri"/>
              </a:rPr>
              <a:t>HUMPBACK WHALE</a:t>
            </a:r>
            <a:endParaRPr sz="1100"/>
          </a:p>
        </p:txBody>
      </p:sp>
      <p:sp>
        <p:nvSpPr>
          <p:cNvPr id="162" name="Google Shape;162;p29"/>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163" name="Google Shape;163;p29"/>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164" name="Google Shape;164;p29"/>
          <p:cNvSpPr txBox="1"/>
          <p:nvPr/>
        </p:nvSpPr>
        <p:spPr>
          <a:xfrm>
            <a:off x="45408" y="2475265"/>
            <a:ext cx="931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FIN WHALE</a:t>
            </a:r>
            <a:endParaRPr sz="1100"/>
          </a:p>
        </p:txBody>
      </p:sp>
      <p:sp>
        <p:nvSpPr>
          <p:cNvPr id="165" name="Google Shape;165;p29"/>
          <p:cNvSpPr txBox="1"/>
          <p:nvPr/>
        </p:nvSpPr>
        <p:spPr>
          <a:xfrm>
            <a:off x="3396284" y="2337402"/>
            <a:ext cx="2072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COMMON DOLPHIN</a:t>
            </a:r>
            <a:endParaRPr sz="1100"/>
          </a:p>
        </p:txBody>
      </p:sp>
      <p:sp>
        <p:nvSpPr>
          <p:cNvPr id="166" name="Google Shape;166;p29"/>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167" name="Google Shape;167;p29"/>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168" name="Google Shape;168;p29"/>
          <p:cNvPicPr preferRelativeResize="0"/>
          <p:nvPr/>
        </p:nvPicPr>
        <p:blipFill rotWithShape="1">
          <a:blip r:embed="rId11">
            <a:alphaModFix/>
          </a:blip>
          <a:srcRect t="7800" b="13085"/>
          <a:stretch/>
        </p:blipFill>
        <p:spPr>
          <a:xfrm>
            <a:off x="2770436" y="3706723"/>
            <a:ext cx="2669539" cy="1424139"/>
          </a:xfrm>
          <a:prstGeom prst="rect">
            <a:avLst/>
          </a:prstGeom>
          <a:noFill/>
          <a:ln>
            <a:noFill/>
          </a:ln>
        </p:spPr>
      </p:pic>
      <p:sp>
        <p:nvSpPr>
          <p:cNvPr id="169" name="Google Shape;169;p29"/>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pic>
        <p:nvPicPr>
          <p:cNvPr id="170" name="Google Shape;170;p29"/>
          <p:cNvPicPr preferRelativeResize="0"/>
          <p:nvPr/>
        </p:nvPicPr>
        <p:blipFill rotWithShape="1">
          <a:blip r:embed="rId12">
            <a:alphaModFix/>
          </a:blip>
          <a:srcRect b="15059"/>
          <a:stretch/>
        </p:blipFill>
        <p:spPr>
          <a:xfrm>
            <a:off x="3125037" y="2098663"/>
            <a:ext cx="2669543" cy="1509913"/>
          </a:xfrm>
          <a:prstGeom prst="rect">
            <a:avLst/>
          </a:prstGeom>
          <a:noFill/>
          <a:ln>
            <a:noFill/>
          </a:ln>
        </p:spPr>
      </p:pic>
      <p:sp>
        <p:nvSpPr>
          <p:cNvPr id="171" name="Google Shape;171;p29"/>
          <p:cNvSpPr txBox="1"/>
          <p:nvPr/>
        </p:nvSpPr>
        <p:spPr>
          <a:xfrm>
            <a:off x="4214811" y="2120213"/>
            <a:ext cx="2249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COMMON DOLPHIN</a:t>
            </a:r>
            <a:endParaRPr sz="1100"/>
          </a:p>
        </p:txBody>
      </p:sp>
      <p:sp>
        <p:nvSpPr>
          <p:cNvPr id="172" name="Google Shape;172;p29"/>
          <p:cNvSpPr/>
          <p:nvPr/>
        </p:nvSpPr>
        <p:spPr>
          <a:xfrm>
            <a:off x="62952" y="238599"/>
            <a:ext cx="3119310" cy="2533248"/>
          </a:xfrm>
          <a:prstGeom prst="irregularSeal2">
            <a:avLst/>
          </a:prstGeom>
          <a:noFill/>
          <a:ln w="76200" cap="flat" cmpd="sng">
            <a:solidFill>
              <a:srgbClr val="92D05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3" name="Google Shape;173;p29"/>
          <p:cNvPicPr preferRelativeResize="0"/>
          <p:nvPr/>
        </p:nvPicPr>
        <p:blipFill>
          <a:blip r:embed="rId13">
            <a:alphaModFix/>
          </a:blip>
          <a:stretch>
            <a:fillRect/>
          </a:stretch>
        </p:blipFill>
        <p:spPr>
          <a:xfrm>
            <a:off x="6260912" y="602675"/>
            <a:ext cx="2834799" cy="1488269"/>
          </a:xfrm>
          <a:prstGeom prst="rect">
            <a:avLst/>
          </a:prstGeom>
          <a:noFill/>
          <a:ln>
            <a:noFill/>
          </a:ln>
        </p:spPr>
      </p:pic>
      <p:sp>
        <p:nvSpPr>
          <p:cNvPr id="174" name="Google Shape;174;p29"/>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pic>
        <p:nvPicPr>
          <p:cNvPr id="2" name="Slide4">
            <a:hlinkClick r:id="" action="ppaction://media"/>
            <a:extLst>
              <a:ext uri="{FF2B5EF4-FFF2-40B4-BE49-F238E27FC236}">
                <a16:creationId xmlns:a16="http://schemas.microsoft.com/office/drawing/2014/main" id="{E7844E0A-B69E-4B3D-A88F-13431A5269C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534400" y="-805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0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0"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182" name="Google Shape;182;p30" descr="Image result for fin whale"/>
          <p:cNvPicPr preferRelativeResize="0"/>
          <p:nvPr/>
        </p:nvPicPr>
        <p:blipFill rotWithShape="1">
          <a:blip r:embed="rId6">
            <a:alphaModFix/>
          </a:blip>
          <a:srcRect/>
          <a:stretch/>
        </p:blipFill>
        <p:spPr>
          <a:xfrm>
            <a:off x="62952" y="2474300"/>
            <a:ext cx="2834805" cy="1133923"/>
          </a:xfrm>
          <a:prstGeom prst="rect">
            <a:avLst/>
          </a:prstGeom>
          <a:noFill/>
          <a:ln>
            <a:noFill/>
          </a:ln>
        </p:spPr>
      </p:pic>
      <p:pic>
        <p:nvPicPr>
          <p:cNvPr id="183" name="Google Shape;183;p30" descr="Image result for orca"/>
          <p:cNvPicPr preferRelativeResize="0"/>
          <p:nvPr/>
        </p:nvPicPr>
        <p:blipFill rotWithShape="1">
          <a:blip r:embed="rId7">
            <a:alphaModFix/>
          </a:blip>
          <a:srcRect/>
          <a:stretch/>
        </p:blipFill>
        <p:spPr>
          <a:xfrm>
            <a:off x="5726315" y="3773917"/>
            <a:ext cx="3372279" cy="1319052"/>
          </a:xfrm>
          <a:prstGeom prst="rect">
            <a:avLst/>
          </a:prstGeom>
          <a:noFill/>
          <a:ln>
            <a:noFill/>
          </a:ln>
        </p:spPr>
      </p:pic>
      <p:pic>
        <p:nvPicPr>
          <p:cNvPr id="184" name="Google Shape;184;p30"/>
          <p:cNvPicPr preferRelativeResize="0"/>
          <p:nvPr/>
        </p:nvPicPr>
        <p:blipFill rotWithShape="1">
          <a:blip r:embed="rId8">
            <a:alphaModFix/>
          </a:blip>
          <a:srcRect/>
          <a:stretch/>
        </p:blipFill>
        <p:spPr>
          <a:xfrm>
            <a:off x="6260920" y="2181623"/>
            <a:ext cx="2669539" cy="1501616"/>
          </a:xfrm>
          <a:prstGeom prst="rect">
            <a:avLst/>
          </a:prstGeom>
          <a:noFill/>
          <a:ln>
            <a:noFill/>
          </a:ln>
        </p:spPr>
      </p:pic>
      <p:pic>
        <p:nvPicPr>
          <p:cNvPr id="185" name="Google Shape;185;p30"/>
          <p:cNvPicPr preferRelativeResize="0"/>
          <p:nvPr/>
        </p:nvPicPr>
        <p:blipFill rotWithShape="1">
          <a:blip r:embed="rId9">
            <a:alphaModFix/>
          </a:blip>
          <a:srcRect/>
          <a:stretch/>
        </p:blipFill>
        <p:spPr>
          <a:xfrm>
            <a:off x="45408" y="3692484"/>
            <a:ext cx="2383227" cy="1411317"/>
          </a:xfrm>
          <a:prstGeom prst="rect">
            <a:avLst/>
          </a:prstGeom>
          <a:noFill/>
          <a:ln>
            <a:noFill/>
          </a:ln>
        </p:spPr>
      </p:pic>
      <p:sp>
        <p:nvSpPr>
          <p:cNvPr id="186" name="Google Shape;186;p30"/>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187" name="Google Shape;187;p30"/>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188" name="Google Shape;188;p30"/>
          <p:cNvSpPr txBox="1"/>
          <p:nvPr/>
        </p:nvSpPr>
        <p:spPr>
          <a:xfrm>
            <a:off x="45408" y="2475265"/>
            <a:ext cx="931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FIN WHALE</a:t>
            </a:r>
            <a:endParaRPr sz="1100"/>
          </a:p>
        </p:txBody>
      </p:sp>
      <p:sp>
        <p:nvSpPr>
          <p:cNvPr id="189" name="Google Shape;189;p30"/>
          <p:cNvSpPr txBox="1"/>
          <p:nvPr/>
        </p:nvSpPr>
        <p:spPr>
          <a:xfrm>
            <a:off x="3396284" y="2337402"/>
            <a:ext cx="2072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COMMON DOLPHIN</a:t>
            </a:r>
            <a:endParaRPr sz="1100"/>
          </a:p>
        </p:txBody>
      </p:sp>
      <p:sp>
        <p:nvSpPr>
          <p:cNvPr id="190" name="Google Shape;190;p30"/>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191" name="Google Shape;191;p30"/>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192" name="Google Shape;192;p30"/>
          <p:cNvPicPr preferRelativeResize="0"/>
          <p:nvPr/>
        </p:nvPicPr>
        <p:blipFill rotWithShape="1">
          <a:blip r:embed="rId10">
            <a:alphaModFix/>
          </a:blip>
          <a:srcRect t="7800" b="13085"/>
          <a:stretch/>
        </p:blipFill>
        <p:spPr>
          <a:xfrm>
            <a:off x="2770436" y="3706723"/>
            <a:ext cx="2669539" cy="1424139"/>
          </a:xfrm>
          <a:prstGeom prst="rect">
            <a:avLst/>
          </a:prstGeom>
          <a:noFill/>
          <a:ln>
            <a:noFill/>
          </a:ln>
        </p:spPr>
      </p:pic>
      <p:sp>
        <p:nvSpPr>
          <p:cNvPr id="193" name="Google Shape;193;p30"/>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pic>
        <p:nvPicPr>
          <p:cNvPr id="194" name="Google Shape;194;p30"/>
          <p:cNvPicPr preferRelativeResize="0"/>
          <p:nvPr/>
        </p:nvPicPr>
        <p:blipFill rotWithShape="1">
          <a:blip r:embed="rId11">
            <a:alphaModFix/>
          </a:blip>
          <a:srcRect b="15059"/>
          <a:stretch/>
        </p:blipFill>
        <p:spPr>
          <a:xfrm>
            <a:off x="3125037" y="2098663"/>
            <a:ext cx="2669543" cy="1509913"/>
          </a:xfrm>
          <a:prstGeom prst="rect">
            <a:avLst/>
          </a:prstGeom>
          <a:noFill/>
          <a:ln>
            <a:noFill/>
          </a:ln>
        </p:spPr>
      </p:pic>
      <p:sp>
        <p:nvSpPr>
          <p:cNvPr id="195" name="Google Shape;195;p30"/>
          <p:cNvSpPr txBox="1"/>
          <p:nvPr/>
        </p:nvSpPr>
        <p:spPr>
          <a:xfrm>
            <a:off x="4214811" y="2120213"/>
            <a:ext cx="2249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COMMON DOLPHIN</a:t>
            </a:r>
            <a:endParaRPr sz="1100"/>
          </a:p>
        </p:txBody>
      </p:sp>
      <p:sp>
        <p:nvSpPr>
          <p:cNvPr id="196" name="Google Shape;196;p30"/>
          <p:cNvSpPr/>
          <p:nvPr/>
        </p:nvSpPr>
        <p:spPr>
          <a:xfrm>
            <a:off x="2600942" y="1766948"/>
            <a:ext cx="3983958" cy="2236140"/>
          </a:xfrm>
          <a:prstGeom prst="irregularSeal2">
            <a:avLst/>
          </a:prstGeom>
          <a:noFill/>
          <a:ln w="76200" cap="flat" cmpd="sng">
            <a:solidFill>
              <a:srgbClr val="FFC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7" name="Google Shape;197;p30"/>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198" name="Google Shape;198;p30"/>
          <p:cNvPicPr preferRelativeResize="0"/>
          <p:nvPr/>
        </p:nvPicPr>
        <p:blipFill>
          <a:blip r:embed="rId12">
            <a:alphaModFix/>
          </a:blip>
          <a:stretch>
            <a:fillRect/>
          </a:stretch>
        </p:blipFill>
        <p:spPr>
          <a:xfrm>
            <a:off x="6260912" y="602675"/>
            <a:ext cx="2834799" cy="1488269"/>
          </a:xfrm>
          <a:prstGeom prst="rect">
            <a:avLst/>
          </a:prstGeom>
          <a:noFill/>
          <a:ln>
            <a:noFill/>
          </a:ln>
        </p:spPr>
      </p:pic>
      <p:sp>
        <p:nvSpPr>
          <p:cNvPr id="199" name="Google Shape;199;p30"/>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pic>
        <p:nvPicPr>
          <p:cNvPr id="2" name="Slide5">
            <a:hlinkClick r:id="" action="ppaction://media"/>
            <a:extLst>
              <a:ext uri="{FF2B5EF4-FFF2-40B4-BE49-F238E27FC236}">
                <a16:creationId xmlns:a16="http://schemas.microsoft.com/office/drawing/2014/main" id="{48541162-D3D2-4190-AFF5-DCDAC27301E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534400" y="-346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95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5"/>
        <p:cNvGrpSpPr/>
        <p:nvPr/>
      </p:nvGrpSpPr>
      <p:grpSpPr>
        <a:xfrm>
          <a:off x="0" y="0"/>
          <a:ext cx="0" cy="0"/>
          <a:chOff x="0" y="0"/>
          <a:chExt cx="0" cy="0"/>
        </a:xfrm>
      </p:grpSpPr>
      <p:pic>
        <p:nvPicPr>
          <p:cNvPr id="206" name="Google Shape;206;p31"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207" name="Google Shape;207;p31" descr="Image result for fin whale"/>
          <p:cNvPicPr preferRelativeResize="0"/>
          <p:nvPr/>
        </p:nvPicPr>
        <p:blipFill rotWithShape="1">
          <a:blip r:embed="rId6">
            <a:alphaModFix/>
          </a:blip>
          <a:srcRect/>
          <a:stretch/>
        </p:blipFill>
        <p:spPr>
          <a:xfrm>
            <a:off x="62952" y="2474300"/>
            <a:ext cx="2834805" cy="1133923"/>
          </a:xfrm>
          <a:prstGeom prst="rect">
            <a:avLst/>
          </a:prstGeom>
          <a:noFill/>
          <a:ln>
            <a:noFill/>
          </a:ln>
        </p:spPr>
      </p:pic>
      <p:pic>
        <p:nvPicPr>
          <p:cNvPr id="208" name="Google Shape;208;p31" descr="Image result for orca"/>
          <p:cNvPicPr preferRelativeResize="0"/>
          <p:nvPr/>
        </p:nvPicPr>
        <p:blipFill rotWithShape="1">
          <a:blip r:embed="rId7">
            <a:alphaModFix/>
          </a:blip>
          <a:srcRect/>
          <a:stretch/>
        </p:blipFill>
        <p:spPr>
          <a:xfrm>
            <a:off x="5726315" y="3773917"/>
            <a:ext cx="3372279" cy="1319052"/>
          </a:xfrm>
          <a:prstGeom prst="rect">
            <a:avLst/>
          </a:prstGeom>
          <a:noFill/>
          <a:ln>
            <a:noFill/>
          </a:ln>
        </p:spPr>
      </p:pic>
      <p:pic>
        <p:nvPicPr>
          <p:cNvPr id="209" name="Google Shape;209;p31"/>
          <p:cNvPicPr preferRelativeResize="0"/>
          <p:nvPr/>
        </p:nvPicPr>
        <p:blipFill rotWithShape="1">
          <a:blip r:embed="rId8">
            <a:alphaModFix/>
          </a:blip>
          <a:srcRect/>
          <a:stretch/>
        </p:blipFill>
        <p:spPr>
          <a:xfrm>
            <a:off x="6260920" y="2181623"/>
            <a:ext cx="2669539" cy="1501616"/>
          </a:xfrm>
          <a:prstGeom prst="rect">
            <a:avLst/>
          </a:prstGeom>
          <a:noFill/>
          <a:ln>
            <a:noFill/>
          </a:ln>
        </p:spPr>
      </p:pic>
      <p:pic>
        <p:nvPicPr>
          <p:cNvPr id="210" name="Google Shape;210;p31"/>
          <p:cNvPicPr preferRelativeResize="0"/>
          <p:nvPr/>
        </p:nvPicPr>
        <p:blipFill rotWithShape="1">
          <a:blip r:embed="rId9">
            <a:alphaModFix/>
          </a:blip>
          <a:srcRect/>
          <a:stretch/>
        </p:blipFill>
        <p:spPr>
          <a:xfrm>
            <a:off x="45408" y="3692484"/>
            <a:ext cx="2383227" cy="1411317"/>
          </a:xfrm>
          <a:prstGeom prst="rect">
            <a:avLst/>
          </a:prstGeom>
          <a:noFill/>
          <a:ln>
            <a:noFill/>
          </a:ln>
        </p:spPr>
      </p:pic>
      <p:sp>
        <p:nvSpPr>
          <p:cNvPr id="211" name="Google Shape;211;p31"/>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212" name="Google Shape;212;p31"/>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213" name="Google Shape;213;p31"/>
          <p:cNvSpPr txBox="1"/>
          <p:nvPr/>
        </p:nvSpPr>
        <p:spPr>
          <a:xfrm>
            <a:off x="45408" y="2475265"/>
            <a:ext cx="931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FIN WHALE</a:t>
            </a:r>
            <a:endParaRPr sz="1100"/>
          </a:p>
        </p:txBody>
      </p:sp>
      <p:sp>
        <p:nvSpPr>
          <p:cNvPr id="214" name="Google Shape;214;p31"/>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215" name="Google Shape;215;p31"/>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216" name="Google Shape;216;p31"/>
          <p:cNvPicPr preferRelativeResize="0"/>
          <p:nvPr/>
        </p:nvPicPr>
        <p:blipFill rotWithShape="1">
          <a:blip r:embed="rId10">
            <a:alphaModFix/>
          </a:blip>
          <a:srcRect t="7800" b="13085"/>
          <a:stretch/>
        </p:blipFill>
        <p:spPr>
          <a:xfrm>
            <a:off x="2770436" y="3706723"/>
            <a:ext cx="2669539" cy="1424139"/>
          </a:xfrm>
          <a:prstGeom prst="rect">
            <a:avLst/>
          </a:prstGeom>
          <a:noFill/>
          <a:ln>
            <a:noFill/>
          </a:ln>
        </p:spPr>
      </p:pic>
      <p:sp>
        <p:nvSpPr>
          <p:cNvPr id="217" name="Google Shape;217;p31"/>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sp>
        <p:nvSpPr>
          <p:cNvPr id="218" name="Google Shape;218;p31"/>
          <p:cNvSpPr/>
          <p:nvPr/>
        </p:nvSpPr>
        <p:spPr>
          <a:xfrm>
            <a:off x="-288758" y="1754400"/>
            <a:ext cx="3509946" cy="2526444"/>
          </a:xfrm>
          <a:prstGeom prst="irregularSeal1">
            <a:avLst/>
          </a:prstGeom>
          <a:noFill/>
          <a:ln w="76200" cap="flat" cmpd="sng">
            <a:solidFill>
              <a:srgbClr val="FC04B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1"/>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220" name="Google Shape;220;p31"/>
          <p:cNvPicPr preferRelativeResize="0"/>
          <p:nvPr/>
        </p:nvPicPr>
        <p:blipFill>
          <a:blip r:embed="rId11">
            <a:alphaModFix/>
          </a:blip>
          <a:stretch>
            <a:fillRect/>
          </a:stretch>
        </p:blipFill>
        <p:spPr>
          <a:xfrm>
            <a:off x="6260912" y="602675"/>
            <a:ext cx="2834799" cy="1488269"/>
          </a:xfrm>
          <a:prstGeom prst="rect">
            <a:avLst/>
          </a:prstGeom>
          <a:noFill/>
          <a:ln>
            <a:noFill/>
          </a:ln>
        </p:spPr>
      </p:pic>
      <p:sp>
        <p:nvSpPr>
          <p:cNvPr id="221" name="Google Shape;221;p31"/>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pic>
        <p:nvPicPr>
          <p:cNvPr id="2" name="Slide6">
            <a:hlinkClick r:id="" action="ppaction://media"/>
            <a:extLst>
              <a:ext uri="{FF2B5EF4-FFF2-40B4-BE49-F238E27FC236}">
                <a16:creationId xmlns:a16="http://schemas.microsoft.com/office/drawing/2014/main" id="{5A42F1AF-D7F6-4F57-94A3-5F26C20C2E7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34400" y="-346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8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2"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229" name="Google Shape;229;p32" descr="Image result for orca"/>
          <p:cNvPicPr preferRelativeResize="0"/>
          <p:nvPr/>
        </p:nvPicPr>
        <p:blipFill rotWithShape="1">
          <a:blip r:embed="rId6">
            <a:alphaModFix/>
          </a:blip>
          <a:srcRect/>
          <a:stretch/>
        </p:blipFill>
        <p:spPr>
          <a:xfrm>
            <a:off x="5726315" y="3773917"/>
            <a:ext cx="3372279" cy="1319052"/>
          </a:xfrm>
          <a:prstGeom prst="rect">
            <a:avLst/>
          </a:prstGeom>
          <a:noFill/>
          <a:ln>
            <a:noFill/>
          </a:ln>
        </p:spPr>
      </p:pic>
      <p:pic>
        <p:nvPicPr>
          <p:cNvPr id="230" name="Google Shape;230;p32"/>
          <p:cNvPicPr preferRelativeResize="0"/>
          <p:nvPr/>
        </p:nvPicPr>
        <p:blipFill rotWithShape="1">
          <a:blip r:embed="rId7">
            <a:alphaModFix/>
          </a:blip>
          <a:srcRect/>
          <a:stretch/>
        </p:blipFill>
        <p:spPr>
          <a:xfrm>
            <a:off x="6260920" y="2181623"/>
            <a:ext cx="2669539" cy="1501616"/>
          </a:xfrm>
          <a:prstGeom prst="rect">
            <a:avLst/>
          </a:prstGeom>
          <a:noFill/>
          <a:ln>
            <a:noFill/>
          </a:ln>
        </p:spPr>
      </p:pic>
      <p:pic>
        <p:nvPicPr>
          <p:cNvPr id="231" name="Google Shape;231;p32"/>
          <p:cNvPicPr preferRelativeResize="0"/>
          <p:nvPr/>
        </p:nvPicPr>
        <p:blipFill rotWithShape="1">
          <a:blip r:embed="rId8">
            <a:alphaModFix/>
          </a:blip>
          <a:srcRect/>
          <a:stretch/>
        </p:blipFill>
        <p:spPr>
          <a:xfrm>
            <a:off x="45408" y="3692484"/>
            <a:ext cx="2383227" cy="1411317"/>
          </a:xfrm>
          <a:prstGeom prst="rect">
            <a:avLst/>
          </a:prstGeom>
          <a:noFill/>
          <a:ln>
            <a:noFill/>
          </a:ln>
        </p:spPr>
      </p:pic>
      <p:sp>
        <p:nvSpPr>
          <p:cNvPr id="232" name="Google Shape;232;p32"/>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233" name="Google Shape;233;p32"/>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234" name="Google Shape;234;p32"/>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235" name="Google Shape;235;p32"/>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236" name="Google Shape;236;p32"/>
          <p:cNvPicPr preferRelativeResize="0"/>
          <p:nvPr/>
        </p:nvPicPr>
        <p:blipFill rotWithShape="1">
          <a:blip r:embed="rId9">
            <a:alphaModFix/>
          </a:blip>
          <a:srcRect t="7800" b="13085"/>
          <a:stretch/>
        </p:blipFill>
        <p:spPr>
          <a:xfrm>
            <a:off x="2770436" y="3706723"/>
            <a:ext cx="2669539" cy="1424139"/>
          </a:xfrm>
          <a:prstGeom prst="rect">
            <a:avLst/>
          </a:prstGeom>
          <a:noFill/>
          <a:ln>
            <a:noFill/>
          </a:ln>
        </p:spPr>
      </p:pic>
      <p:sp>
        <p:nvSpPr>
          <p:cNvPr id="237" name="Google Shape;237;p32"/>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sp>
        <p:nvSpPr>
          <p:cNvPr id="238" name="Google Shape;238;p32"/>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239" name="Google Shape;239;p32"/>
          <p:cNvPicPr preferRelativeResize="0"/>
          <p:nvPr/>
        </p:nvPicPr>
        <p:blipFill>
          <a:blip r:embed="rId10">
            <a:alphaModFix/>
          </a:blip>
          <a:stretch>
            <a:fillRect/>
          </a:stretch>
        </p:blipFill>
        <p:spPr>
          <a:xfrm>
            <a:off x="6260912" y="602675"/>
            <a:ext cx="2834799" cy="1488269"/>
          </a:xfrm>
          <a:prstGeom prst="rect">
            <a:avLst/>
          </a:prstGeom>
          <a:noFill/>
          <a:ln>
            <a:noFill/>
          </a:ln>
        </p:spPr>
      </p:pic>
      <p:sp>
        <p:nvSpPr>
          <p:cNvPr id="240" name="Google Shape;240;p32"/>
          <p:cNvSpPr txBox="1"/>
          <p:nvPr/>
        </p:nvSpPr>
        <p:spPr>
          <a:xfrm>
            <a:off x="6260921" y="1606439"/>
            <a:ext cx="1515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chemeClr val="lt1"/>
                </a:solidFill>
                <a:latin typeface="Calibri"/>
                <a:ea typeface="Calibri"/>
                <a:cs typeface="Calibri"/>
                <a:sym typeface="Calibri"/>
              </a:rPr>
              <a:t>VAQUITA PORPOISE</a:t>
            </a:r>
            <a:endParaRPr sz="1100"/>
          </a:p>
        </p:txBody>
      </p:sp>
      <p:sp>
        <p:nvSpPr>
          <p:cNvPr id="241" name="Google Shape;241;p32"/>
          <p:cNvSpPr/>
          <p:nvPr/>
        </p:nvSpPr>
        <p:spPr>
          <a:xfrm>
            <a:off x="5806576" y="-168175"/>
            <a:ext cx="3629880" cy="3050622"/>
          </a:xfrm>
          <a:prstGeom prst="irregularSeal1">
            <a:avLst/>
          </a:prstGeom>
          <a:noFill/>
          <a:ln w="76200" cap="flat" cmpd="sng">
            <a:solidFill>
              <a:srgbClr val="FFFF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 name="Slide7">
            <a:hlinkClick r:id="" action="ppaction://media"/>
            <a:extLst>
              <a:ext uri="{FF2B5EF4-FFF2-40B4-BE49-F238E27FC236}">
                <a16:creationId xmlns:a16="http://schemas.microsoft.com/office/drawing/2014/main" id="{5538DD01-7557-4356-992D-89765CC07F6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34400" y="-69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3"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249" name="Google Shape;249;p33" descr="Image result for orca"/>
          <p:cNvPicPr preferRelativeResize="0"/>
          <p:nvPr/>
        </p:nvPicPr>
        <p:blipFill rotWithShape="1">
          <a:blip r:embed="rId6">
            <a:alphaModFix/>
          </a:blip>
          <a:srcRect/>
          <a:stretch/>
        </p:blipFill>
        <p:spPr>
          <a:xfrm>
            <a:off x="5726315" y="3773917"/>
            <a:ext cx="3372279" cy="1319052"/>
          </a:xfrm>
          <a:prstGeom prst="rect">
            <a:avLst/>
          </a:prstGeom>
          <a:noFill/>
          <a:ln>
            <a:noFill/>
          </a:ln>
        </p:spPr>
      </p:pic>
      <p:pic>
        <p:nvPicPr>
          <p:cNvPr id="250" name="Google Shape;250;p33"/>
          <p:cNvPicPr preferRelativeResize="0"/>
          <p:nvPr/>
        </p:nvPicPr>
        <p:blipFill rotWithShape="1">
          <a:blip r:embed="rId7">
            <a:alphaModFix/>
          </a:blip>
          <a:srcRect/>
          <a:stretch/>
        </p:blipFill>
        <p:spPr>
          <a:xfrm>
            <a:off x="6260920" y="2181623"/>
            <a:ext cx="2669539" cy="1501616"/>
          </a:xfrm>
          <a:prstGeom prst="rect">
            <a:avLst/>
          </a:prstGeom>
          <a:noFill/>
          <a:ln>
            <a:noFill/>
          </a:ln>
        </p:spPr>
      </p:pic>
      <p:pic>
        <p:nvPicPr>
          <p:cNvPr id="251" name="Google Shape;251;p33"/>
          <p:cNvPicPr preferRelativeResize="0"/>
          <p:nvPr/>
        </p:nvPicPr>
        <p:blipFill rotWithShape="1">
          <a:blip r:embed="rId8">
            <a:alphaModFix/>
          </a:blip>
          <a:srcRect/>
          <a:stretch/>
        </p:blipFill>
        <p:spPr>
          <a:xfrm>
            <a:off x="45408" y="3692484"/>
            <a:ext cx="2383227" cy="1411317"/>
          </a:xfrm>
          <a:prstGeom prst="rect">
            <a:avLst/>
          </a:prstGeom>
          <a:noFill/>
          <a:ln>
            <a:noFill/>
          </a:ln>
        </p:spPr>
      </p:pic>
      <p:sp>
        <p:nvSpPr>
          <p:cNvPr id="252" name="Google Shape;252;p33"/>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253" name="Google Shape;253;p33"/>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254" name="Google Shape;254;p33"/>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255" name="Google Shape;255;p33"/>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pic>
        <p:nvPicPr>
          <p:cNvPr id="256" name="Google Shape;256;p33"/>
          <p:cNvPicPr preferRelativeResize="0"/>
          <p:nvPr/>
        </p:nvPicPr>
        <p:blipFill rotWithShape="1">
          <a:blip r:embed="rId9">
            <a:alphaModFix/>
          </a:blip>
          <a:srcRect t="7800" b="13085"/>
          <a:stretch/>
        </p:blipFill>
        <p:spPr>
          <a:xfrm>
            <a:off x="2770436" y="3706723"/>
            <a:ext cx="2669539" cy="1424139"/>
          </a:xfrm>
          <a:prstGeom prst="rect">
            <a:avLst/>
          </a:prstGeom>
          <a:noFill/>
          <a:ln>
            <a:noFill/>
          </a:ln>
        </p:spPr>
      </p:pic>
      <p:sp>
        <p:nvSpPr>
          <p:cNvPr id="257" name="Google Shape;257;p33"/>
          <p:cNvSpPr txBox="1"/>
          <p:nvPr/>
        </p:nvSpPr>
        <p:spPr>
          <a:xfrm>
            <a:off x="2781634" y="4856880"/>
            <a:ext cx="156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MINKE WHALE</a:t>
            </a:r>
            <a:endParaRPr sz="1100"/>
          </a:p>
        </p:txBody>
      </p:sp>
      <p:sp>
        <p:nvSpPr>
          <p:cNvPr id="258" name="Google Shape;258;p33"/>
          <p:cNvSpPr/>
          <p:nvPr/>
        </p:nvSpPr>
        <p:spPr>
          <a:xfrm>
            <a:off x="2494081" y="3169929"/>
            <a:ext cx="3714174" cy="2038554"/>
          </a:xfrm>
          <a:prstGeom prst="irregularSeal2">
            <a:avLst/>
          </a:prstGeom>
          <a:noFill/>
          <a:ln w="76200" cap="flat" cmpd="sng">
            <a:solidFill>
              <a:srgbClr val="00B0F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 name="Google Shape;259;p33"/>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2" name="Slide8">
            <a:hlinkClick r:id="" action="ppaction://media"/>
            <a:extLst>
              <a:ext uri="{FF2B5EF4-FFF2-40B4-BE49-F238E27FC236}">
                <a16:creationId xmlns:a16="http://schemas.microsoft.com/office/drawing/2014/main" id="{8943490A-735B-4B26-ACCA-8BE16EAB377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344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4" descr="Image result for blue whale"/>
          <p:cNvPicPr preferRelativeResize="0"/>
          <p:nvPr/>
        </p:nvPicPr>
        <p:blipFill rotWithShape="1">
          <a:blip r:embed="rId5">
            <a:alphaModFix/>
          </a:blip>
          <a:srcRect t="11632" b="8367"/>
          <a:stretch/>
        </p:blipFill>
        <p:spPr>
          <a:xfrm>
            <a:off x="3055320" y="760228"/>
            <a:ext cx="3033360" cy="1213346"/>
          </a:xfrm>
          <a:prstGeom prst="rect">
            <a:avLst/>
          </a:prstGeom>
          <a:noFill/>
          <a:ln>
            <a:noFill/>
          </a:ln>
        </p:spPr>
      </p:pic>
      <p:pic>
        <p:nvPicPr>
          <p:cNvPr id="267" name="Google Shape;267;p34" descr="Image result for orca"/>
          <p:cNvPicPr preferRelativeResize="0"/>
          <p:nvPr/>
        </p:nvPicPr>
        <p:blipFill rotWithShape="1">
          <a:blip r:embed="rId6">
            <a:alphaModFix/>
          </a:blip>
          <a:srcRect/>
          <a:stretch/>
        </p:blipFill>
        <p:spPr>
          <a:xfrm>
            <a:off x="5726315" y="3773917"/>
            <a:ext cx="3372279" cy="1319052"/>
          </a:xfrm>
          <a:prstGeom prst="rect">
            <a:avLst/>
          </a:prstGeom>
          <a:noFill/>
          <a:ln>
            <a:noFill/>
          </a:ln>
        </p:spPr>
      </p:pic>
      <p:pic>
        <p:nvPicPr>
          <p:cNvPr id="268" name="Google Shape;268;p34"/>
          <p:cNvPicPr preferRelativeResize="0"/>
          <p:nvPr/>
        </p:nvPicPr>
        <p:blipFill rotWithShape="1">
          <a:blip r:embed="rId7">
            <a:alphaModFix/>
          </a:blip>
          <a:srcRect/>
          <a:stretch/>
        </p:blipFill>
        <p:spPr>
          <a:xfrm>
            <a:off x="6260920" y="2181623"/>
            <a:ext cx="2669539" cy="1501616"/>
          </a:xfrm>
          <a:prstGeom prst="rect">
            <a:avLst/>
          </a:prstGeom>
          <a:noFill/>
          <a:ln>
            <a:noFill/>
          </a:ln>
        </p:spPr>
      </p:pic>
      <p:pic>
        <p:nvPicPr>
          <p:cNvPr id="269" name="Google Shape;269;p34"/>
          <p:cNvPicPr preferRelativeResize="0"/>
          <p:nvPr/>
        </p:nvPicPr>
        <p:blipFill rotWithShape="1">
          <a:blip r:embed="rId8">
            <a:alphaModFix/>
          </a:blip>
          <a:srcRect/>
          <a:stretch/>
        </p:blipFill>
        <p:spPr>
          <a:xfrm>
            <a:off x="45408" y="3692484"/>
            <a:ext cx="2383227" cy="1411317"/>
          </a:xfrm>
          <a:prstGeom prst="rect">
            <a:avLst/>
          </a:prstGeom>
          <a:noFill/>
          <a:ln>
            <a:noFill/>
          </a:ln>
        </p:spPr>
      </p:pic>
      <p:sp>
        <p:nvSpPr>
          <p:cNvPr id="270" name="Google Shape;270;p34"/>
          <p:cNvSpPr txBox="1"/>
          <p:nvPr/>
        </p:nvSpPr>
        <p:spPr>
          <a:xfrm>
            <a:off x="5037302" y="729722"/>
            <a:ext cx="13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BLUE WHALE</a:t>
            </a:r>
            <a:endParaRPr sz="1100"/>
          </a:p>
        </p:txBody>
      </p:sp>
      <p:sp>
        <p:nvSpPr>
          <p:cNvPr id="271" name="Google Shape;271;p34"/>
          <p:cNvSpPr txBox="1"/>
          <p:nvPr/>
        </p:nvSpPr>
        <p:spPr>
          <a:xfrm>
            <a:off x="5722564" y="3789158"/>
            <a:ext cx="1596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KILLER WHALE</a:t>
            </a:r>
            <a:endParaRPr sz="1100"/>
          </a:p>
        </p:txBody>
      </p:sp>
      <p:sp>
        <p:nvSpPr>
          <p:cNvPr id="272" name="Google Shape;272;p34"/>
          <p:cNvSpPr txBox="1"/>
          <p:nvPr/>
        </p:nvSpPr>
        <p:spPr>
          <a:xfrm>
            <a:off x="6285143" y="2215838"/>
            <a:ext cx="1612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SPERM WHALE</a:t>
            </a:r>
            <a:endParaRPr sz="1100"/>
          </a:p>
        </p:txBody>
      </p:sp>
      <p:sp>
        <p:nvSpPr>
          <p:cNvPr id="273" name="Google Shape;273;p34"/>
          <p:cNvSpPr txBox="1"/>
          <p:nvPr/>
        </p:nvSpPr>
        <p:spPr>
          <a:xfrm>
            <a:off x="1302512" y="3726113"/>
            <a:ext cx="1071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alibri"/>
                <a:ea typeface="Calibri"/>
                <a:cs typeface="Calibri"/>
                <a:sym typeface="Calibri"/>
              </a:rPr>
              <a:t>GRAY WHALE</a:t>
            </a:r>
            <a:endParaRPr sz="1100"/>
          </a:p>
        </p:txBody>
      </p:sp>
      <p:sp>
        <p:nvSpPr>
          <p:cNvPr id="274" name="Google Shape;274;p34"/>
          <p:cNvSpPr/>
          <p:nvPr/>
        </p:nvSpPr>
        <p:spPr>
          <a:xfrm>
            <a:off x="5555358" y="1479884"/>
            <a:ext cx="3714174" cy="2685420"/>
          </a:xfrm>
          <a:prstGeom prst="irregularSeal2">
            <a:avLst/>
          </a:prstGeom>
          <a:noFill/>
          <a:ln w="76200" cap="flat" cmpd="sng">
            <a:solidFill>
              <a:srgbClr val="AF9ED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 name="Google Shape;275;p34"/>
          <p:cNvSpPr txBox="1"/>
          <p:nvPr/>
        </p:nvSpPr>
        <p:spPr>
          <a:xfrm>
            <a:off x="628650" y="0"/>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 sz="3300">
                <a:solidFill>
                  <a:schemeClr val="lt1"/>
                </a:solidFill>
                <a:latin typeface="Calibri"/>
                <a:ea typeface="Calibri"/>
                <a:cs typeface="Calibri"/>
                <a:sym typeface="Calibri"/>
              </a:rPr>
              <a:t>Guess Who!</a:t>
            </a:r>
            <a:endParaRPr sz="3300">
              <a:solidFill>
                <a:schemeClr val="lt1"/>
              </a:solidFill>
              <a:latin typeface="Calibri"/>
              <a:ea typeface="Calibri"/>
              <a:cs typeface="Calibri"/>
              <a:sym typeface="Calibri"/>
            </a:endParaRPr>
          </a:p>
        </p:txBody>
      </p:sp>
      <p:pic>
        <p:nvPicPr>
          <p:cNvPr id="2" name="Slide9">
            <a:hlinkClick r:id="" action="ppaction://media"/>
            <a:extLst>
              <a:ext uri="{FF2B5EF4-FFF2-40B4-BE49-F238E27FC236}">
                <a16:creationId xmlns:a16="http://schemas.microsoft.com/office/drawing/2014/main" id="{8AC6BE29-9583-4AD5-BA9D-49376FA6CE5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3440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4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On-screen Show (16:9)</PresentationFormat>
  <Paragraphs>147</Paragraphs>
  <Slides>15</Slides>
  <Notes>15</Notes>
  <HiddenSlides>0</HiddenSlides>
  <MMClips>9</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Simple Light</vt:lpstr>
      <vt:lpstr>Office Theme</vt:lpstr>
      <vt:lpstr>Do you speak whale?</vt:lpstr>
      <vt:lpstr>PowerPoint Presentation</vt:lpstr>
      <vt:lpstr>Game Time!</vt:lpstr>
      <vt:lpstr>Guess Who!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sound characteristics can help you distinguish between species?</vt:lpstr>
      <vt:lpstr>Why do you think some of the characteristics you observed are different in different species?</vt:lpstr>
      <vt:lpstr>What do you think the gray whale sounds like?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2020-10-21T21:30:21Z</dcterms:modified>
</cp:coreProperties>
</file>